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418FF-6BF6-32D5-4241-F66016DFB8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50D756-E87E-5E32-96A2-571EB2117A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11F85E-CCAE-9096-DF54-C892C61CC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342B-F215-3B4F-B3EC-BD5122CC7FD2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AB8170-5A3A-3D1D-66B4-D6A0F32D5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5898D4-B790-6524-391D-27253B906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888F-5B7B-6646-B2BD-CAA2A6152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734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97DF1-0F75-666D-AD7A-4ED1B5FD9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237CA3-8A88-768B-4633-5085E45DBF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96473-C88D-C5CA-34DA-3399A1A3E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342B-F215-3B4F-B3EC-BD5122CC7FD2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5E6373-C102-6FB2-FF17-D805741E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CDE4C6-6808-3043-7B5D-53A845181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888F-5B7B-6646-B2BD-CAA2A6152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876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B86FAA-399C-C712-9463-813F175A74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E3E7AB-97D0-4341-7427-0B83EAA2FE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787B9F-E957-423E-2A4C-88B887FDC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342B-F215-3B4F-B3EC-BD5122CC7FD2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D132E2-588C-4B2C-FD19-8234B80B8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702856-84B7-565D-0D23-01C69C441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888F-5B7B-6646-B2BD-CAA2A6152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291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CC313-868F-DFDB-1B3F-D835DCEDA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D2EB2-F332-DC59-4D59-CE961FAC46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B9E1A5-318E-5303-D05B-85A4F5577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342B-F215-3B4F-B3EC-BD5122CC7FD2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A13AA9-093B-9395-AB1E-97E367989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6FBF5F-5231-38DB-D8ED-947C582B6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888F-5B7B-6646-B2BD-CAA2A6152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530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C72B2-0CDC-7CF8-ADA0-70D0F1193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EF7FEF-5BF2-E2E6-BA7C-61ED86CF8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11A65-2529-B22D-8110-89A03967C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342B-F215-3B4F-B3EC-BD5122CC7FD2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6F83CE-5879-CEDF-C22E-953789003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876A7C-36F3-37A5-1571-6E94F64F3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888F-5B7B-6646-B2BD-CAA2A6152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073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0EDCD-D71F-531E-8226-19FF541E7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7608E-6ED1-81EE-3649-E3AD1C9BE4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A1F143-CDA9-AA58-0E63-9BEE3AB28C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1C930F-76CA-D26A-E9F4-1951897AE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342B-F215-3B4F-B3EC-BD5122CC7FD2}" type="datetimeFigureOut">
              <a:rPr lang="en-US" smtClean="0"/>
              <a:t>9/3/26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86037F-D648-7C81-BCC3-6C5BE400D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198599-E392-DFF5-A49C-1F847B121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888F-5B7B-6646-B2BD-CAA2A6152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277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0D647-5CFB-099F-6385-7302071A1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95E027-B58A-413B-89B6-34CDE91915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AA7A0F-BED2-4BBF-02CC-FC057986C2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2704BF-4942-451E-D5E5-63E5C78ADF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7AE23B-A4B0-19F3-A6F4-ADC860015D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BFDB85-5881-24BA-1AD5-B66228DD5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342B-F215-3B4F-B3EC-BD5122CC7FD2}" type="datetimeFigureOut">
              <a:rPr lang="en-US" smtClean="0"/>
              <a:t>9/3/26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F9AE5D-C60D-63EA-A308-E4CE2C62E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F7B8D6-0361-72AE-2BA2-3B58BF3DF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888F-5B7B-6646-B2BD-CAA2A6152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609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110A4-2FD9-7BF2-7380-2499879BC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C246C6-28BB-F3F2-7363-FC5014D59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342B-F215-3B4F-B3EC-BD5122CC7FD2}" type="datetimeFigureOut">
              <a:rPr lang="en-US" smtClean="0"/>
              <a:t>9/3/26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34F7E6-B9A8-A399-6CED-97FF4D87F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763448-40A1-FE31-2892-6C938ECB3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888F-5B7B-6646-B2BD-CAA2A6152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373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0610DC-396F-2AB7-95EA-42C8A2FD2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342B-F215-3B4F-B3EC-BD5122CC7FD2}" type="datetimeFigureOut">
              <a:rPr lang="en-US" smtClean="0"/>
              <a:t>9/3/26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48480B-5C6F-8D58-33C3-8CAC2FF9C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18EB91-E8AA-460E-1825-28853D9C2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888F-5B7B-6646-B2BD-CAA2A6152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332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D11AB-21D3-2AF8-8A81-9EC58E714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6379D3-316E-5063-5E96-40885E925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2F63F6-11E2-93C0-7FD7-E4C89D07D9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268454-D928-8B43-BE7B-8982F379D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342B-F215-3B4F-B3EC-BD5122CC7FD2}" type="datetimeFigureOut">
              <a:rPr lang="en-US" smtClean="0"/>
              <a:t>9/3/26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6898EF-7E9A-6568-EB87-0F0A7134D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BED617-073B-590B-C7BA-AA5BE0F52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888F-5B7B-6646-B2BD-CAA2A6152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630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4D78E-A250-8DDC-29B4-98E2A8C80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DE40ED-3552-AEEC-931A-42FFDEF543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69DA09-77DA-2DE6-D6E0-C9EDD2D31E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AEE220-5EBF-77E0-8A5D-2ABFEB78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342B-F215-3B4F-B3EC-BD5122CC7FD2}" type="datetimeFigureOut">
              <a:rPr lang="en-US" smtClean="0"/>
              <a:t>9/3/26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2161D0-1B1C-AA68-1581-A4648B0AD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B0A89E-2966-C5E7-0C80-84B8B8BCF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888F-5B7B-6646-B2BD-CAA2A6152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90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C6C50A-1FC1-E647-0F29-5DCF4BEA6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6FCBF6-DF32-1BFB-08CD-02B8DEF972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E47DB9-F57E-F2CF-65A5-CE94F03C50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56342B-F215-3B4F-B3EC-BD5122CC7FD2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A1C140-645D-15E2-9C69-1B4167C719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1C254A-E2E7-945B-C16D-C5D2FACB69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64888F-5B7B-6646-B2BD-CAA2A6152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6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C23B8-E946-8980-B39F-251FD426D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80CF54C-EAAE-037B-1C9C-CE9C222EFD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87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5B172-4C76-8CDE-E2C0-485C73930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645EBB7-AA5E-5834-A162-B7274EF114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779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E4CBC-E43B-2F68-A430-284E4F371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1690C48-CE58-A74B-247E-4239A34418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065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78810-2306-05B7-A3E2-8D5B05AD9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C3421DE-791E-6E38-46BF-90051516AE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0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34667-153F-A301-5FBB-EB3B27553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C583101-1399-6077-E9E9-BBF3E79182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8021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DDA82-B567-0E0E-05D2-6639AB0FB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7C46EF0-8C65-F716-D2AD-5B6197767D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5369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C125B-BD4F-059F-2A27-B844EF2BC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99E85B7-7A80-2B3A-01DD-BA75A65E51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600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4FDC8-9260-A66A-10FE-9EC4EBA78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598FD71-429C-FB6E-251E-B0B9657DCC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334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4657F-4D88-7D57-3CD3-AFB02DA85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D716644-BCC1-F840-6C3B-CD0D2FEE3F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185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30B9E-B04D-5760-CD77-C47C0A4FB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B624BF8-394B-340E-9B3F-EEAC708CA2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067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EB0AF-CB5D-1A79-1AEB-877342658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655F1DC-B34A-9C14-9CBC-01E56924D9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518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F516D-454C-D3EC-4305-CAD825133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F4A8D4-BEF4-AD1E-C3F4-BDD9A9D21C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403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86FA1-709B-DEDB-F343-90D87DF20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6B745AE-2F5D-5BF8-A88A-B5E9D08699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153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209B4-9E51-3302-1FF1-00FBFA5CB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DF400E7-68AF-ADDF-51EA-347745C739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918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25800-163E-7767-E090-AEEA75EB0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F4C4E24-845B-2F40-9A0F-0C0C09AA32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6220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Macintosh PowerPoint</Application>
  <PresentationFormat>Widescreen</PresentationFormat>
  <Paragraphs>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Matt Mullins</dc:creator>
  <cp:lastModifiedBy>Matt Mullins</cp:lastModifiedBy>
  <cp:revision>1</cp:revision>
  <dcterms:created xsi:type="dcterms:W3CDTF">2026-09-03T14:10:08Z</dcterms:created>
  <dcterms:modified xsi:type="dcterms:W3CDTF">2026-09-03T14:14:33Z</dcterms:modified>
</cp:coreProperties>
</file>