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37"/>
  </p:normalViewPr>
  <p:slideViewPr>
    <p:cSldViewPr snapToGrid="0">
      <p:cViewPr varScale="1">
        <p:scale>
          <a:sx n="85" d="100"/>
          <a:sy n="85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12BD7-6A30-2F96-9FC5-20F115A5B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A0DFB-657E-B27E-E466-BAB113004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AE6DD-D6B2-DE92-ABE3-1BB839993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31B0-3A38-674A-962E-BACF9BE39316}" type="datetimeFigureOut">
              <a:rPr lang="en-US" smtClean="0"/>
              <a:t>3/22/26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6798D-5385-00CA-6AF7-EEEBA301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31482-2986-94DF-21BD-4174423E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81F3-B122-D74F-A340-55D109472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0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5F2F-F45D-1B99-86D8-D813EB63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B1809-F311-8D01-374D-A2569A83E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58976-0168-9E31-8F41-A76513000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31B0-3A38-674A-962E-BACF9BE39316}" type="datetimeFigureOut">
              <a:rPr lang="en-US" smtClean="0"/>
              <a:t>3/22/26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84C02-D64F-8644-1A05-742D4F63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4F13F-6352-A701-43F9-DCD496F4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81F3-B122-D74F-A340-55D109472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B02F2-2431-E5CA-B665-A1F6CC013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5B339-1250-B657-BAE3-841B2A3A4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97620-E0A3-DA27-B95B-C81810FD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31B0-3A38-674A-962E-BACF9BE39316}" type="datetimeFigureOut">
              <a:rPr lang="en-US" smtClean="0"/>
              <a:t>3/22/26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FE791-ED33-858B-1F8F-281E74DF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E1451-579D-EF50-41C2-5564ABAA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81F3-B122-D74F-A340-55D109472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8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C379-B6A8-1234-5434-336D07E5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67A74-4E5B-F4C6-FA81-C86301487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98313-3AAF-7E2B-C31C-6C2758B9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31B0-3A38-674A-962E-BACF9BE39316}" type="datetimeFigureOut">
              <a:rPr lang="en-US" smtClean="0"/>
              <a:t>3/22/26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BF3EC-357D-36F8-03E6-7BF85963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C6A17-4C80-A5FE-B59C-2C623B06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81F3-B122-D74F-A340-55D109472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8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89CF1-651B-E4F5-0382-5E6F104F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C1CD5-7F86-CE82-1E2E-84C4441C5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E77F-8895-4624-9A7F-7EF23276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31B0-3A38-674A-962E-BACF9BE39316}" type="datetimeFigureOut">
              <a:rPr lang="en-US" smtClean="0"/>
              <a:t>3/22/26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F4F0F-2EAD-10BE-DC50-B3DC3A52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26433-F1C1-2B95-7409-BBC9D0CA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81F3-B122-D74F-A340-55D109472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4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71E5-086D-31D4-C0E1-C729FF93C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26C45-39BB-1601-BC4F-8F9C8E47E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FA4E0-9ED6-6CB8-C594-CDCDB0DDD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FA740-57C0-DAF0-B741-B2B1A5DA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31B0-3A38-674A-962E-BACF9BE39316}" type="datetimeFigureOut">
              <a:rPr lang="en-US" smtClean="0"/>
              <a:t>3/22/26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C1AA7-FC94-748D-A483-4A72FD51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C93D0-5012-AF1E-AFD6-7F1E20C4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81F3-B122-D74F-A340-55D109472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7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838F7-CB60-983D-92ED-15A98B25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15602-E057-418E-2D30-4B7C374B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46F1D-0768-9684-D42D-F4120487C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EEA674-1EBD-77A1-70F8-A286F1FB3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94E60-2F50-F78C-540C-0A56093E5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D473C3-7120-9A9E-87B4-85910D02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31B0-3A38-674A-962E-BACF9BE39316}" type="datetimeFigureOut">
              <a:rPr lang="en-US" smtClean="0"/>
              <a:t>3/22/26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8707B1-370C-AD3A-2469-CF2051C77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63D026-3C1B-B1F8-D97F-9FFBCAD2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81F3-B122-D74F-A340-55D109472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7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2C8D-D724-4FDC-6AD2-F21991AC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FB240E-32C0-075D-DBE8-915FCF3E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31B0-3A38-674A-962E-BACF9BE39316}" type="datetimeFigureOut">
              <a:rPr lang="en-US" smtClean="0"/>
              <a:t>3/22/26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37CBF-42D1-3BCE-7CEF-47900A4F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D18C7-4D83-AE18-6200-0714BB8A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81F3-B122-D74F-A340-55D109472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0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8539E-9FAF-2D12-AC36-B38F5172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31B0-3A38-674A-962E-BACF9BE39316}" type="datetimeFigureOut">
              <a:rPr lang="en-US" smtClean="0"/>
              <a:t>3/22/26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EDE142-E8F3-1014-5039-5C9CA9D3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D55D4-BF0A-AF00-6DE3-1C7DAA7C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81F3-B122-D74F-A340-55D109472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0860-FF68-1CEC-77E7-4C3CEAAE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CEA1-39C8-2C2C-C2B7-A6066A24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C4431-BCCA-FD38-E392-A6365ABF4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6A81E-F437-17A7-1F63-9A46BF99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31B0-3A38-674A-962E-BACF9BE39316}" type="datetimeFigureOut">
              <a:rPr lang="en-US" smtClean="0"/>
              <a:t>3/22/26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C5979-0211-7ED3-7D4D-EEECF345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6EFF6-2B8D-DA7E-A6F4-B09F4AA9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81F3-B122-D74F-A340-55D109472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4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5EBF-4E4C-D880-601B-4751F89C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FC5A2-FF42-BB7F-FF40-52310B1CC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3C361-457C-99F2-7CE2-E2F297435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C065F-2FB3-11CC-9685-3D612A40D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31B0-3A38-674A-962E-BACF9BE39316}" type="datetimeFigureOut">
              <a:rPr lang="en-US" smtClean="0"/>
              <a:t>3/22/26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6042B-5F5F-D1BE-4776-04BB687B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F30D4-81B1-2223-75BF-D16CD4A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81F3-B122-D74F-A340-55D109472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3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8C8EC-CE7C-B253-0FE5-0D22DBC6E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D66A9-750B-0783-C01F-B6697A24D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ECDCF-2E3E-4778-4919-F791B5D6F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B931B0-3A38-674A-962E-BACF9BE39316}" type="datetimeFigureOut">
              <a:rPr lang="en-US" smtClean="0"/>
              <a:t>3/22/26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D97C6-ACCA-AEFC-DC97-A044F0EF9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5D932-F782-46A7-C306-4F7C20526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4181F3-B122-D74F-A340-55D109472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8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9A28-3D0C-E9D7-732A-2D984C4083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0158C-27AF-9AA6-87CF-C1EB2140C5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D42725-3653-403F-B7E7-AAFD99F39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2F07-D69B-CFA3-255C-695EAD11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8A9FA9-2D2C-02DC-FA12-30980DBD0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5BF1-F179-5EBE-F4B4-FC39CD87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FB9837-16CD-3EAB-6BC6-977ABDFA1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5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B899A-3280-67E3-D4C7-29791956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E686C5-C3B5-1200-5945-FCEADC408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5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C36AA-0D96-29C6-FBE7-8B5FD41C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6201A4-29D2-0245-5F62-8C7C2D95B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0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2FC73-9267-8F1B-0139-172F22B2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F9A76E-B8DC-585E-BE75-87C7D4B0C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2BAB-43A5-D61B-2ED8-831DA89D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E3872D-35F5-3C7A-DCF8-FE9C38EED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C1203-AE68-DE7B-539B-96600B3E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AFDA38-F61C-6901-911D-4B7B22F24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2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18CE-ACE7-5828-375F-CCD49676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A1CEA4-0110-4953-EA2D-B04BDE6D5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01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82C01-58F1-F17A-8254-D22A4320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A30685-F2DC-F6E6-3B68-DA3AD4D77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C732-3A46-D8C1-48AC-13F2DB3F6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F4D0E7-1541-291C-2ACE-EBE127957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61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Mullins</dc:creator>
  <cp:lastModifiedBy>Matt Mullins</cp:lastModifiedBy>
  <cp:revision>1</cp:revision>
  <dcterms:created xsi:type="dcterms:W3CDTF">2026-03-22T13:08:20Z</dcterms:created>
  <dcterms:modified xsi:type="dcterms:W3CDTF">2026-03-22T13:16:22Z</dcterms:modified>
</cp:coreProperties>
</file>