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81"/>
  </p:normalViewPr>
  <p:slideViewPr>
    <p:cSldViewPr snapToGrid="0">
      <p:cViewPr varScale="1">
        <p:scale>
          <a:sx n="85" d="100"/>
          <a:sy n="85" d="100"/>
        </p:scale>
        <p:origin x="19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50E15-ECDD-3113-D29D-432B2AB6A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F1095-ADB9-F2EB-BA3E-C6A02CFF2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902B4-D87B-97B2-A286-421531035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D137-1EE1-0049-87DE-8B2976F03840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62165-EC67-A06B-8648-FA751F02A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5D41E-D9C3-D5E1-4822-E4778C1B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80B-1DAB-324E-86EE-5B4DE9EE5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4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E5E27-AB52-78B1-BAF9-53134BB95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919420-293B-F13B-F4F6-CFCB4274F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0E38C-C08A-D635-5CDE-2AFABEE3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D137-1EE1-0049-87DE-8B2976F03840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238F3-A67E-EE66-F307-7215A2AB8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10CFB-787C-27C1-359B-6074AED6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80B-1DAB-324E-86EE-5B4DE9EE5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0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914574-3DC1-E724-E38F-143BB774D5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BACAD-DF17-555F-A992-5FCBC7C23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25848-1196-E77C-B234-382A96B2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D137-1EE1-0049-87DE-8B2976F03840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7EF92-40B4-7697-B821-02E8D1421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E3C06-CDB0-0674-831D-EF01F1C6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80B-1DAB-324E-86EE-5B4DE9EE5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6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4830-E582-4AE8-1E24-195AF6D2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67225-817A-0B56-00D8-D649E842D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F33C7-A5BD-6515-2BD5-1768AD43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D137-1EE1-0049-87DE-8B2976F03840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B0596-302A-0049-850E-FFDB00A4B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89B7D-268E-B63D-D6B9-804699071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80B-1DAB-324E-86EE-5B4DE9EE5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5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7B3E6-0AA2-9F3E-15EC-C5EEC435B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17085-D06A-F7AA-00ED-FF9AEB21B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1D8F1-936E-3BA5-E622-E549D10AD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D137-1EE1-0049-87DE-8B2976F03840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ACE20-E545-83C6-CA63-E6EBBCBDD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D0940-4E4A-48CC-D0C0-6E2B609D4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80B-1DAB-324E-86EE-5B4DE9EE5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2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74A48-B9C3-DB2B-C638-0EF390C3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D6503-2564-0A3A-61AC-6A451F869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19A65B-2B1F-36E9-CBC1-F0012D323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E7829-E4DB-0A35-E422-475AC3097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D137-1EE1-0049-87DE-8B2976F03840}" type="datetimeFigureOut">
              <a:rPr lang="en-US" smtClean="0"/>
              <a:t>2/10/26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B6EB5-B343-A0E8-4F85-EECD9C12F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991A7-50F6-B472-8165-B7C04E75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80B-1DAB-324E-86EE-5B4DE9EE5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4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D4C4A-89FC-8E03-D0F1-777456144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F9F69-F8ED-DA27-80CE-03FF2CA0C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D35C8-A0CC-C69B-C422-5304E8DC7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B14D83-5FBD-CA77-7432-E6807E43E2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742DD3-9C0F-D877-09C3-D6B9349E2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0974A5-7C96-DDBB-6D1B-BA4DA35B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D137-1EE1-0049-87DE-8B2976F03840}" type="datetimeFigureOut">
              <a:rPr lang="en-US" smtClean="0"/>
              <a:t>2/10/26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6266E7-F23D-3A4E-5E39-960A93266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9572A1-8BE0-4FB0-32E8-36A5F4E5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80B-1DAB-324E-86EE-5B4DE9EE5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7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4E29-CC4F-4278-8C85-1CA3EA729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52346D-9AA0-B14E-637E-314AFF92B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D137-1EE1-0049-87DE-8B2976F03840}" type="datetimeFigureOut">
              <a:rPr lang="en-US" smtClean="0"/>
              <a:t>2/10/26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B55DA-88D6-6BC4-432E-26CA89C7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40D2F-09ED-7039-9FFB-6B693C87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80B-1DAB-324E-86EE-5B4DE9EE5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8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342DDB-3C1E-3679-096A-4BF79166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D137-1EE1-0049-87DE-8B2976F03840}" type="datetimeFigureOut">
              <a:rPr lang="en-US" smtClean="0"/>
              <a:t>2/10/26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EDC806-0399-4E5F-3327-2D1F4FED5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B18C4-8464-8F40-048E-FEA50CB1D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80B-1DAB-324E-86EE-5B4DE9EE5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0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9E3F-4E91-F3B2-3B4A-6439A6AEE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6A77B-A5C6-A060-CA6D-0AE010695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617FA-5DFC-B750-1154-59AC3C922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138A3-86CA-7825-0B1A-9DCEA570C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D137-1EE1-0049-87DE-8B2976F03840}" type="datetimeFigureOut">
              <a:rPr lang="en-US" smtClean="0"/>
              <a:t>2/10/26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409FB-F60D-96EC-70A5-253FB91D6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D155C-84EB-2861-A505-4E0F3889D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80B-1DAB-324E-86EE-5B4DE9EE5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6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5446-C0AD-0CC1-3DC3-4AC8C2FFB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76E892-E52B-20DF-FB91-74B41A90F9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57690-01E3-4B3B-A810-0BEE416D8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FFAFA-E663-A26D-B790-A56048636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D137-1EE1-0049-87DE-8B2976F03840}" type="datetimeFigureOut">
              <a:rPr lang="en-US" smtClean="0"/>
              <a:t>2/10/26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9E769-2A3D-FA1B-E1FA-588AB9F86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0165C-3796-6B61-0603-A37C600A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80B-1DAB-324E-86EE-5B4DE9EE5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1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6D6E48-C614-7DC8-E46E-0803C6EA5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83830-E455-E951-1B38-801E55351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F5A45-5073-085F-2709-C630B3B51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3CD137-1EE1-0049-87DE-8B2976F03840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EE26F-2C61-1F6E-4EF1-13ECD6C44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626B3-804A-4A6C-5D45-2B6947A48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56C80B-1DAB-324E-86EE-5B4DE9EE5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6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7CA82-0747-8983-6A39-1F6A244F60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AB5E7A-8ABB-1BFC-C6E6-7874762AA6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oster of a person standing in a desert&#10;&#10;AI-generated content may be incorrect.">
            <a:extLst>
              <a:ext uri="{FF2B5EF4-FFF2-40B4-BE49-F238E27FC236}">
                <a16:creationId xmlns:a16="http://schemas.microsoft.com/office/drawing/2014/main" id="{97F82EBD-BD45-66D9-EEFA-8BB857604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35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67946-721E-2B88-873A-B0DB4893E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artoon of a person running&#10;&#10;AI-generated content may be incorrect.">
            <a:extLst>
              <a:ext uri="{FF2B5EF4-FFF2-40B4-BE49-F238E27FC236}">
                <a16:creationId xmlns:a16="http://schemas.microsoft.com/office/drawing/2014/main" id="{72C7E13F-A0DE-650B-9508-88B92BD1C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64450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31E9-5876-A6F1-5F7F-7DEDBA353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artoon of a running track&#10;&#10;AI-generated content may be incorrect.">
            <a:extLst>
              <a:ext uri="{FF2B5EF4-FFF2-40B4-BE49-F238E27FC236}">
                <a16:creationId xmlns:a16="http://schemas.microsoft.com/office/drawing/2014/main" id="{4B6EF3F9-DB02-C23E-29CC-72D825112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1143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A82E-E39C-B240-CCEE-1F3980904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urple rectangle with gold trim&#10;&#10;AI-generated content may be incorrect.">
            <a:extLst>
              <a:ext uri="{FF2B5EF4-FFF2-40B4-BE49-F238E27FC236}">
                <a16:creationId xmlns:a16="http://schemas.microsoft.com/office/drawing/2014/main" id="{D3C5541B-B3B2-B0F2-AD15-AA12DED61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69260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293FA-C267-7CC3-2D60-DBAA87E89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rectangular white rectangle with red border&#10;&#10;AI-generated content may be incorrect.">
            <a:extLst>
              <a:ext uri="{FF2B5EF4-FFF2-40B4-BE49-F238E27FC236}">
                <a16:creationId xmlns:a16="http://schemas.microsoft.com/office/drawing/2014/main" id="{CE31F38A-0C62-3553-2C3A-011F702AF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7235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461F-85C6-5120-C91C-069E8BBFE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rectangular white rectangle with red border&#10;&#10;AI-generated content may be incorrect.">
            <a:extLst>
              <a:ext uri="{FF2B5EF4-FFF2-40B4-BE49-F238E27FC236}">
                <a16:creationId xmlns:a16="http://schemas.microsoft.com/office/drawing/2014/main" id="{BE262E89-7F32-0FA4-61A7-A1EFBA7C2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1154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6101-6BD4-B0B1-8B21-DEBCDF4D8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urple and yellow rectangle&#10;&#10;AI-generated content may be incorrect.">
            <a:extLst>
              <a:ext uri="{FF2B5EF4-FFF2-40B4-BE49-F238E27FC236}">
                <a16:creationId xmlns:a16="http://schemas.microsoft.com/office/drawing/2014/main" id="{C4DBA76B-5CCC-E12B-A0AC-73A0EEDAE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1433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A11AD-ED9F-CB91-29D3-6BE62A185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white line on a brown background&#10;&#10;AI-generated content may be incorrect.">
            <a:extLst>
              <a:ext uri="{FF2B5EF4-FFF2-40B4-BE49-F238E27FC236}">
                <a16:creationId xmlns:a16="http://schemas.microsoft.com/office/drawing/2014/main" id="{797DB08C-9B62-DB46-6690-A2F2DB9BA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45424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4A563-1FCB-1EEC-14F1-CA42C541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nk rectangle with purple lines&#10;&#10;AI-generated content may be incorrect.">
            <a:extLst>
              <a:ext uri="{FF2B5EF4-FFF2-40B4-BE49-F238E27FC236}">
                <a16:creationId xmlns:a16="http://schemas.microsoft.com/office/drawing/2014/main" id="{2852D93A-0481-F8AF-93B5-F0037AEAC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76145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Mullins</dc:creator>
  <cp:lastModifiedBy>Matt Mullins</cp:lastModifiedBy>
  <cp:revision>1</cp:revision>
  <dcterms:created xsi:type="dcterms:W3CDTF">2026-02-10T20:06:37Z</dcterms:created>
  <dcterms:modified xsi:type="dcterms:W3CDTF">2026-02-10T20:12:31Z</dcterms:modified>
</cp:coreProperties>
</file>