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9"/>
  </p:normalViewPr>
  <p:slideViewPr>
    <p:cSldViewPr snapToGrid="0">
      <p:cViewPr varScale="1">
        <p:scale>
          <a:sx n="100" d="100"/>
          <a:sy n="100" d="100"/>
        </p:scale>
        <p:origin x="9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3CFA2-FB32-CC64-1050-DDAE049B2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65903-7454-3B4F-1C7A-16F7FCF6E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6285-09A7-D346-C428-6435F53F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8D08F-482A-4324-BD05-B03310B22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54054-B3C1-4E8D-BA54-DC3D86D0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1C0B-CB3B-CF50-5B5C-7F44A15D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3727D-85B3-4054-5D00-316E0618F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A220-87EF-58CB-C87A-2762CE3B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3781A-E0D9-78BB-A704-17779E14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55148-ACE2-0A99-1FE3-A47885E6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2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BB9A39-2B79-F3EF-D042-5684DC7B8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69F08-CD09-EAAA-9302-398FE42CC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E030-C2F0-0AD3-A526-11F793D5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E390-1BF6-0DE2-29C5-8A0AFF61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F27C2-8DA7-CA2B-2174-0A5A8103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8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6C0C-F2E4-B3EC-FF3B-D4D44B2C1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AD3AD-5649-194F-2DDA-3DD10CF00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3DFC1-7BBB-0469-C3A2-0678BEF5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86E4F-C205-A249-4F1F-72509822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C7A8-AA29-A012-1122-5C10B7F3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2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B497-68B6-6C44-D828-A3BF715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F01EC-5DEC-6AE3-9D7C-25130518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F61A2-9BED-5DF7-8726-A56A2D93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42CDA-B7D1-B6E7-F20C-FA7D6A18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09DBE-0A03-876D-E25F-39D7F129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4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0716-51AA-D677-1BB5-DA5CCCAF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FCF0E-6028-2FB6-5B9D-99A2BA756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4C217-0BA4-30CE-4CA7-1E9CA6447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CC540-123F-388D-F2FF-7066DEB8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C9DF7-8652-DCF7-F68D-F2A17C94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F8800-908B-F0FC-8A0A-9EB0F027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1193-6FD8-0C1F-1C13-5D87A24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8A4CB-392D-7D17-A8F6-5BC038402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AAAED-79D3-2AC0-01CE-B8F7F1EE0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74AD0-9A6D-35F8-0065-5A937EEDD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7DD2A-58B6-D031-7E9C-23B7CE997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6D1F2-927B-853C-7CA2-12A5DBFB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B763B8-2720-2135-19DB-32A5B84E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14E25-01EC-26B4-E091-38D129DB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89F5-F08E-5B3E-1723-7508418C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03DA0-0D53-080D-D120-DE5303E6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DBA66-B6A5-D500-9FD7-B61FBE11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88FD9-51B7-538F-4434-CFCAD3B2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A94E1-D002-9C48-E568-E65BADF6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35C35-27E7-64DF-1231-A6A8C4CC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AF925-7A00-71CF-BD54-4AE5C241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1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C9717-D4E1-C8AB-1361-C9632ABF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43F1-132C-2FBD-B871-4E264820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B6EC5-D0BF-E7AE-FE46-51651C7BE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8A8AB-BB32-451F-6EA1-DE7D1C32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7655-F020-292F-4220-992D66EC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C02AA-34A9-ECEA-39E3-FC79D4D7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7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90F0-06EC-3B1E-340D-6886B2C2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E813A-D065-05E3-22B5-3E772A23F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AF95E-B36C-5699-70C8-5DB6E690B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0FB5C-7260-EDEB-D35D-BA57281D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EADBE-AC1F-D1E5-E5D1-2C3E7827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365A0-99A7-D8BA-6683-7F29180F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DE53E-5FF7-2D9C-1D2C-4D1A5555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01C2-AD05-08E0-6455-3353418E4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00E8-108E-23FE-E528-B00EFD4CA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18A23-BCF4-9249-9D9A-63A2CF40B28C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5EEB2-93E9-2D4E-BCF9-16726038B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EB003-C322-9A71-04E4-9A8893C5F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CDF8C9-62FB-FC47-85CA-5A6FD00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3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E3E3-BD1D-3350-B5CF-4F494C39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ver of a book&#10;&#10;Description automatically generated">
            <a:extLst>
              <a:ext uri="{FF2B5EF4-FFF2-40B4-BE49-F238E27FC236}">
                <a16:creationId xmlns:a16="http://schemas.microsoft.com/office/drawing/2014/main" id="{A05D5B5D-1CF1-F4BF-BE9E-C9731F1A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75177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4295-652E-08CA-F03B-898720B6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rectangle with a brown border&#10;&#10;Description automatically generated">
            <a:extLst>
              <a:ext uri="{FF2B5EF4-FFF2-40B4-BE49-F238E27FC236}">
                <a16:creationId xmlns:a16="http://schemas.microsoft.com/office/drawing/2014/main" id="{98AECF42-54CE-6810-7482-023C3DA6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2778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3E30-5577-426E-0035-4671EF38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rectangle with a brown border&#10;&#10;Description automatically generated">
            <a:extLst>
              <a:ext uri="{FF2B5EF4-FFF2-40B4-BE49-F238E27FC236}">
                <a16:creationId xmlns:a16="http://schemas.microsoft.com/office/drawing/2014/main" id="{A3497AF1-93D5-C08C-298E-2F4A60A10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197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D10D-D2C2-8FE8-E9B5-42656BB0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book cover with text&#10;&#10;Description automatically generated">
            <a:extLst>
              <a:ext uri="{FF2B5EF4-FFF2-40B4-BE49-F238E27FC236}">
                <a16:creationId xmlns:a16="http://schemas.microsoft.com/office/drawing/2014/main" id="{BBCE2472-1F1E-EFAA-1C1C-629EE1783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3218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173-0731-A103-2906-EC5A8D37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ok cover with white text&#10;&#10;Description automatically generated">
            <a:extLst>
              <a:ext uri="{FF2B5EF4-FFF2-40B4-BE49-F238E27FC236}">
                <a16:creationId xmlns:a16="http://schemas.microsoft.com/office/drawing/2014/main" id="{E19F1424-38EA-7FA9-71DD-4351BE6F9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548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BB06-EA99-70B8-6671-38CC688B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and black cover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DF8C3A-C7E4-6367-3FA5-C41266F61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116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8CCE-A8E2-3907-00E3-9686198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and black background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B14C5A61-A0C6-774A-6F11-CF97F36A7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827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CFEC-F703-9CF0-78AA-AB63067C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rectangle with a brown border&#10;&#10;Description automatically generated">
            <a:extLst>
              <a:ext uri="{FF2B5EF4-FFF2-40B4-BE49-F238E27FC236}">
                <a16:creationId xmlns:a16="http://schemas.microsoft.com/office/drawing/2014/main" id="{A1A8D100-E8A8-9A7C-A451-392B916D7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790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FD00-EB8C-1261-EE91-4C39FCAF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ok cover with text&#10;&#10;Description automatically generated">
            <a:extLst>
              <a:ext uri="{FF2B5EF4-FFF2-40B4-BE49-F238E27FC236}">
                <a16:creationId xmlns:a16="http://schemas.microsoft.com/office/drawing/2014/main" id="{4FDE22FF-4ADA-2B53-0E80-CFE377F72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298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6649-2ECB-7FED-B7E2-772AF67E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ok cover with a black background&#10;&#10;Description automatically generated">
            <a:extLst>
              <a:ext uri="{FF2B5EF4-FFF2-40B4-BE49-F238E27FC236}">
                <a16:creationId xmlns:a16="http://schemas.microsoft.com/office/drawing/2014/main" id="{984769EF-5C86-97F8-D63F-685BDEB47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111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53774-F37A-C0D6-4396-5D320A9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ok cover with text&#10;&#10;Description automatically generated">
            <a:extLst>
              <a:ext uri="{FF2B5EF4-FFF2-40B4-BE49-F238E27FC236}">
                <a16:creationId xmlns:a16="http://schemas.microsoft.com/office/drawing/2014/main" id="{2F9DA776-AC08-C3E7-8C15-E494B9075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1060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Mullins</dc:creator>
  <cp:lastModifiedBy>Matt Mullins</cp:lastModifiedBy>
  <cp:revision>1</cp:revision>
  <dcterms:created xsi:type="dcterms:W3CDTF">2025-11-25T20:41:01Z</dcterms:created>
  <dcterms:modified xsi:type="dcterms:W3CDTF">2025-11-25T20:46:30Z</dcterms:modified>
</cp:coreProperties>
</file>