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FE62B-12CF-4C4C-BC21-D2793F5D5582}" type="datetimeFigureOut">
              <a:rPr lang="en-US" smtClean="0"/>
              <a:t>7/28/25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04DB-04FD-734D-AF66-3292DF36B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E04DB-04FD-734D-AF66-3292DF36B0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624E-6A78-C2BD-7A06-208EE8C94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0D014-6DC6-62BC-EF1C-45E25DB29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B5EC-4F7B-9E16-70F2-D87F7132F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D9ACE-6ABB-BF2A-88AD-84DE427B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BA63B-F2C4-2C2E-DCA4-6EFFA10C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00697-3DBE-962E-6760-04E6E97E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619FA-6916-9AB5-94F5-DF8E6B50C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C1835-4DB6-0DDF-C0B2-5C1398CC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8E0BC-A258-1F03-D0CE-1BB22DC7D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1F02E-01AC-3374-FFED-C08AB545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9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9FCEC-C2F2-592F-6BDA-5FF568B83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58851-FC04-E533-51BF-DCF35A733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7E04D-19A0-ED51-DF9D-E593B8F4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5C606-B0FC-5F8C-0EA3-17A5EEE2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9D472-DF69-4318-37AD-8A28C444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9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60E4-1652-F14B-8BDB-5F6866D4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C9945-3958-591D-7220-C6E3C1F1D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4B6C7-3D24-37A2-D10F-A95516729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CBC49-12EC-E9EE-758F-25B1DF04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DCF6A-8D64-7308-9656-5EF447BA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28E2D-BD20-81A7-C53D-346BD9B1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823EC-6C7A-8011-2D66-7CEE5926D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6D18-0A1C-FC71-5822-F88A3CF1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FB290-33B6-8D12-A431-37F4A3FB5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5168-FC2D-3AA7-89EE-2D9EB116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152B-715E-198E-DC69-557B8A78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2737-494E-85E4-19E7-43029FE3E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5585D-9E9B-0102-4F74-63BA6BEF4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0A5CC-A989-7636-EA18-63B1D03F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59BC1-BE21-993E-CD17-08D475C7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F8739-BF6B-A666-1AC9-5F63438F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6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9F76-6C1A-E218-6A16-656389CA1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88748-3D0B-324B-BB52-4F48C3EDD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7D52B-9546-3054-5A3A-E47611AA4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24CFC-44C2-5AB8-C219-CAA7D0BF3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194EF-8CA9-B951-D758-140C17D68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7D875B-A46F-A846-7843-0D744B27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43EA7-7E29-091E-FC7D-A8A6FBA2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DD8B4-B062-4911-3E43-B7114A0D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EFE6-E563-1B45-4AA4-4F6B7F48D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947E41-B4D8-327C-58FD-F834CAF8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07A1-96D1-5744-4667-1BC49607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D4A59-E5E6-938D-44A8-A6C066F8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4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A3168-AAE7-D9F4-F69A-9B246135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4159B1-4E61-DC41-DBCD-0C7FF4618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C8B8E-6784-9890-88D3-8A279371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4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F073-E78F-9892-E171-BA1957CFF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2510D-7B39-5077-6285-87E10629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78D72-CF96-240D-CF89-49A2F4DDE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D139A-C254-47B2-2842-C032179F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5016B-7979-57EE-064B-D51AD8DE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0A23B-1BF1-1F74-3D47-CA24864B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4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63A0-9D03-93FD-5964-624E147E3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9A113-9DD8-623A-B04B-C1EA7B1C5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C45F3-2EDC-D75B-4A1C-C945D0D1A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7DDB1-5E8A-8398-C206-19D6E237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3C222-06FA-C9CA-14C4-62D788ED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EB8C4-E8CB-2B80-74D0-BFD8A3CC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7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59FAD1-764D-69CF-3B27-62A19C09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709E9-A2AD-5540-F813-99B9A296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05D5F-36CD-EC84-5A72-0EDFA4F3C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D084E8-DC71-4D0C-8BDB-2FC03E60D8A7}" type="datetimeFigureOut">
              <a:rPr lang="en-US" smtClean="0"/>
              <a:t>7/28/25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AAC56-8192-6EC4-099E-3C2C011FC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BE9E0-0CFF-E8E9-10A9-C8872F3C2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8593E-5F7B-464C-9C1D-3F0D5C53F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0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blue and pink logo with a mountain&#10;&#10;AI-generated content may be incorrect.">
            <a:extLst>
              <a:ext uri="{FF2B5EF4-FFF2-40B4-BE49-F238E27FC236}">
                <a16:creationId xmlns:a16="http://schemas.microsoft.com/office/drawing/2014/main" id="{A6AC4338-B563-73DE-DD6D-81BA25A3E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le with white dots&#10;&#10;AI-generated content may be incorrect.">
            <a:extLst>
              <a:ext uri="{FF2B5EF4-FFF2-40B4-BE49-F238E27FC236}">
                <a16:creationId xmlns:a16="http://schemas.microsoft.com/office/drawing/2014/main" id="{D1114027-0F43-4034-DFF2-03243C715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09DC57-E263-3654-793E-3E30AB41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Thinker – Key Word: Considerate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B5415-1EC9-E3E6-E75A-01A8E2D7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Think through issues &amp; possible impact.</a:t>
            </a:r>
          </a:p>
          <a:p>
            <a:r>
              <a:rPr lang="en-US" sz="3600" dirty="0"/>
              <a:t>Be able to evaluate organization.</a:t>
            </a:r>
          </a:p>
          <a:p>
            <a:r>
              <a:rPr lang="en-US" sz="3600" dirty="0"/>
              <a:t>Brainstorm what is working – suggestion for improvement.</a:t>
            </a:r>
          </a:p>
          <a:p>
            <a:r>
              <a:rPr lang="en-US" sz="3600" dirty="0"/>
              <a:t>Ability to identify new leadership.</a:t>
            </a:r>
          </a:p>
        </p:txBody>
      </p:sp>
    </p:spTree>
    <p:extLst>
      <p:ext uri="{BB962C8B-B14F-4D97-AF65-F5344CB8AC3E}">
        <p14:creationId xmlns:p14="http://schemas.microsoft.com/office/powerpoint/2010/main" val="396062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ink background&#10;&#10;AI-generated content may be incorrect.">
            <a:extLst>
              <a:ext uri="{FF2B5EF4-FFF2-40B4-BE49-F238E27FC236}">
                <a16:creationId xmlns:a16="http://schemas.microsoft.com/office/drawing/2014/main" id="{CB8B94E0-F628-D322-8D6B-B4A7BE352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CBA00C-4F78-F556-7987-2954400C6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Equipping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F7853-5EE6-E63E-B475-E2297739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Leader Guide – covers every position in Life Group organization.</a:t>
            </a:r>
          </a:p>
          <a:p>
            <a:r>
              <a:rPr lang="en-US" sz="3000" dirty="0"/>
              <a:t>Purpose &amp; responsibilities of each role.</a:t>
            </a:r>
          </a:p>
          <a:p>
            <a:r>
              <a:rPr lang="en-US" sz="3000" dirty="0"/>
              <a:t>Role – based training to support the organization.</a:t>
            </a:r>
          </a:p>
          <a:p>
            <a:r>
              <a:rPr lang="en-US" sz="3000" dirty="0"/>
              <a:t>Be proactive to ensure your leaders are being trained.</a:t>
            </a:r>
          </a:p>
          <a:p>
            <a:r>
              <a:rPr lang="en-US" sz="3000" dirty="0"/>
              <a:t>2 church wide training opportunities – Summit &amp; Huddle.</a:t>
            </a:r>
          </a:p>
          <a:p>
            <a:r>
              <a:rPr lang="en-US" sz="3000" dirty="0"/>
              <a:t>Get with your Divisional Minister or seek out others that may help mentor you.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4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le with white dots&#10;&#10;AI-generated content may be incorrect.">
            <a:extLst>
              <a:ext uri="{FF2B5EF4-FFF2-40B4-BE49-F238E27FC236}">
                <a16:creationId xmlns:a16="http://schemas.microsoft.com/office/drawing/2014/main" id="{A762C774-E917-1E5F-34D1-2C5DB9A8C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CC2B04-613A-D164-7E0B-F5C39117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5B24B-B98C-9842-2F40-3ACB27260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Value of Church – Reach, learn, love, &amp; multiply.</a:t>
            </a:r>
          </a:p>
          <a:p>
            <a:r>
              <a:rPr lang="en-US" dirty="0"/>
              <a:t>It is important to the growth of church – need more leaders &amp; a place for new members.</a:t>
            </a:r>
          </a:p>
          <a:p>
            <a:r>
              <a:rPr lang="en-US" dirty="0"/>
              <a:t>It is Biblical – Great Commission.</a:t>
            </a:r>
          </a:p>
          <a:p>
            <a:r>
              <a:rPr lang="en-US" dirty="0"/>
              <a:t>Mel’s suggestion – when your class size hits 30 – you should be planning who your next leaders are going to be.</a:t>
            </a:r>
          </a:p>
          <a:p>
            <a:r>
              <a:rPr lang="en-US" dirty="0"/>
              <a:t>Communicate with class leadership – get them to pray about it before you go to the class – share with class – give transition period.</a:t>
            </a:r>
          </a:p>
          <a:p>
            <a:r>
              <a:rPr lang="en-US" dirty="0"/>
              <a:t>Be a champion.</a:t>
            </a:r>
          </a:p>
        </p:txBody>
      </p:sp>
    </p:spTree>
    <p:extLst>
      <p:ext uri="{BB962C8B-B14F-4D97-AF65-F5344CB8AC3E}">
        <p14:creationId xmlns:p14="http://schemas.microsoft.com/office/powerpoint/2010/main" val="213847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ink background&#10;&#10;AI-generated content may be incorrect.">
            <a:extLst>
              <a:ext uri="{FF2B5EF4-FFF2-40B4-BE49-F238E27FC236}">
                <a16:creationId xmlns:a16="http://schemas.microsoft.com/office/drawing/2014/main" id="{229E8066-C772-68C1-C572-AFA7ACCE7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8D1D5-76DA-88D8-5048-DD835D869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6AA78-B315-0154-0343-CA52E8FE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Designed to Lead – Eric Geiger &amp; Kevin Peck</a:t>
            </a:r>
          </a:p>
          <a:p>
            <a:endParaRPr lang="en-US" dirty="0"/>
          </a:p>
          <a:p>
            <a:pPr lvl="1"/>
            <a:r>
              <a:rPr lang="en-US" sz="3200" dirty="0"/>
              <a:t>Leaders are called to reflect God’s glory.</a:t>
            </a:r>
          </a:p>
          <a:p>
            <a:pPr lvl="1"/>
            <a:r>
              <a:rPr lang="en-US" sz="3200" dirty="0"/>
              <a:t>Leaders are called to replicate.</a:t>
            </a:r>
          </a:p>
          <a:p>
            <a:pPr lvl="1"/>
            <a:r>
              <a:rPr lang="en-US" sz="3200" dirty="0"/>
              <a:t>Leaders are called to cultivate.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14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rectangle with white dots&#10;&#10;AI-generated content may be incorrect.">
            <a:extLst>
              <a:ext uri="{FF2B5EF4-FFF2-40B4-BE49-F238E27FC236}">
                <a16:creationId xmlns:a16="http://schemas.microsoft.com/office/drawing/2014/main" id="{9F64E8B0-EF77-3F7A-C679-9B9A3C00A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F4CF9E-231B-66B1-A79A-557FFCAB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99337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le with white dots&#10;&#10;AI-generated content may be incorrect.">
            <a:extLst>
              <a:ext uri="{FF2B5EF4-FFF2-40B4-BE49-F238E27FC236}">
                <a16:creationId xmlns:a16="http://schemas.microsoft.com/office/drawing/2014/main" id="{B24A7109-0FBE-9A23-194B-1A8397FBD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0648F-61E1-D474-0AF2-F1D72BAAF6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Spotting the Spark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92EF2-84BC-A01B-E10B-D91ABE482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Identifying &amp; Nurturing New Leaders </a:t>
            </a:r>
          </a:p>
        </p:txBody>
      </p:sp>
    </p:spTree>
    <p:extLst>
      <p:ext uri="{BB962C8B-B14F-4D97-AF65-F5344CB8AC3E}">
        <p14:creationId xmlns:p14="http://schemas.microsoft.com/office/powerpoint/2010/main" val="13087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pink background&#10;&#10;AI-generated content may be incorrect.">
            <a:extLst>
              <a:ext uri="{FF2B5EF4-FFF2-40B4-BE49-F238E27FC236}">
                <a16:creationId xmlns:a16="http://schemas.microsoft.com/office/drawing/2014/main" id="{E3EE1BD5-BA04-8DF3-80F3-8BF134D41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1DBB8-8B7D-A388-EAF8-A134B1B2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Spotting the Spark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BB957-EADD-D6F9-9016-BF8F93E96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Identification of Leaders</a:t>
            </a:r>
          </a:p>
          <a:p>
            <a:endParaRPr lang="en-US" sz="3600" dirty="0"/>
          </a:p>
          <a:p>
            <a:r>
              <a:rPr lang="en-US" sz="3600" dirty="0"/>
              <a:t>Equipping the Leader</a:t>
            </a:r>
          </a:p>
          <a:p>
            <a:endParaRPr lang="en-US" sz="3600" dirty="0"/>
          </a:p>
          <a:p>
            <a:r>
              <a:rPr lang="en-US" sz="3600" dirty="0"/>
              <a:t>Multiplication</a:t>
            </a:r>
          </a:p>
          <a:p>
            <a:endParaRPr lang="en-US" sz="3600" dirty="0"/>
          </a:p>
          <a:p>
            <a:r>
              <a:rPr lang="en-US" sz="36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92427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E8544D-3FE0-80CD-94D7-BE9DDA931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3DC483-50CF-32F9-5B8E-E78290A9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Good to Great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0A89-9A04-2CD7-8D67-2621296F5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Jim Collins – Leadership –</a:t>
            </a:r>
          </a:p>
          <a:p>
            <a:pPr marL="0" indent="0">
              <a:buNone/>
            </a:pPr>
            <a:r>
              <a:rPr lang="en-US" sz="3600" dirty="0"/>
              <a:t> “Get the right people on the bus”</a:t>
            </a:r>
            <a:endParaRPr lang="en-US" dirty="0"/>
          </a:p>
          <a:p>
            <a:endParaRPr lang="en-US" dirty="0"/>
          </a:p>
          <a:p>
            <a:r>
              <a:rPr lang="en-US" sz="3600" dirty="0"/>
              <a:t>Q &amp; A – What do you think of this statement? If you want to know the temperature of your Life Group, stick the thermometer in the mouth of your leaders.</a:t>
            </a:r>
          </a:p>
        </p:txBody>
      </p:sp>
    </p:spTree>
    <p:extLst>
      <p:ext uri="{BB962C8B-B14F-4D97-AF65-F5344CB8AC3E}">
        <p14:creationId xmlns:p14="http://schemas.microsoft.com/office/powerpoint/2010/main" val="17580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pink background&#10;&#10;AI-generated content may be incorrect.">
            <a:extLst>
              <a:ext uri="{FF2B5EF4-FFF2-40B4-BE49-F238E27FC236}">
                <a16:creationId xmlns:a16="http://schemas.microsoft.com/office/drawing/2014/main" id="{D57416F0-779F-470C-10D0-467145692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BDAD1F-E5D7-D13A-222D-F8EE1B52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G-R-E-A-T Leaders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B1F2F-25E0-AEDF-DA87-473A7C411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Source – Allan Taylor – “Sunday School in HD”</a:t>
            </a:r>
          </a:p>
          <a:p>
            <a:r>
              <a:rPr lang="en-US" sz="3600" dirty="0"/>
              <a:t>G – Godly</a:t>
            </a:r>
          </a:p>
          <a:p>
            <a:r>
              <a:rPr lang="en-US" sz="3600" dirty="0"/>
              <a:t>R – Relational</a:t>
            </a:r>
          </a:p>
          <a:p>
            <a:r>
              <a:rPr lang="en-US" sz="3600" dirty="0"/>
              <a:t>E – Expert</a:t>
            </a:r>
          </a:p>
          <a:p>
            <a:r>
              <a:rPr lang="en-US" sz="3600" dirty="0"/>
              <a:t>A – Action – oriented</a:t>
            </a:r>
          </a:p>
          <a:p>
            <a:r>
              <a:rPr lang="en-US" sz="3600" dirty="0"/>
              <a:t>T - Thinker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1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le with white dots&#10;&#10;AI-generated content may be incorrect.">
            <a:extLst>
              <a:ext uri="{FF2B5EF4-FFF2-40B4-BE49-F238E27FC236}">
                <a16:creationId xmlns:a16="http://schemas.microsoft.com/office/drawing/2014/main" id="{E8481F14-5E10-7157-A8C6-F3A545DB9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024B99-9150-E08A-41FE-B51A4EB1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Godly – Key Word 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76C2-A3D1-0877-27E9-3C79DEF37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>Be like Jesus.</a:t>
            </a:r>
          </a:p>
          <a:p>
            <a:r>
              <a:rPr lang="en-US" sz="3600" dirty="0"/>
              <a:t>Holy – be holy as I am holy – 1 Peter 1:15-16.</a:t>
            </a:r>
          </a:p>
          <a:p>
            <a:r>
              <a:rPr lang="en-US" sz="3600" dirty="0"/>
              <a:t>Integrity  - Micah – 6:6 – justice, kindness, humble.</a:t>
            </a:r>
          </a:p>
          <a:p>
            <a:r>
              <a:rPr lang="en-US" sz="3600" dirty="0"/>
              <a:t>Humble – 1 Peter 5:5-6- humble yourselves under the mighty hand of God.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1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ink background&#10;&#10;AI-generated content may be incorrect.">
            <a:extLst>
              <a:ext uri="{FF2B5EF4-FFF2-40B4-BE49-F238E27FC236}">
                <a16:creationId xmlns:a16="http://schemas.microsoft.com/office/drawing/2014/main" id="{20C36478-1A5C-F6A8-3AD0-DF165D3F4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9F2C7-3E66-CC72-FCAC-78A927EC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Relational – Key Word: Caring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7A05B-578A-5093-9893-B9631EEC3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2163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Relationship Builder</a:t>
            </a:r>
          </a:p>
          <a:p>
            <a:r>
              <a:rPr lang="en-US" sz="3600" dirty="0"/>
              <a:t>Shepherd your people</a:t>
            </a:r>
          </a:p>
          <a:p>
            <a:r>
              <a:rPr lang="en-US" sz="3600" dirty="0"/>
              <a:t>Great command – love God  - love others </a:t>
            </a:r>
          </a:p>
          <a:p>
            <a:r>
              <a:rPr lang="en-US" sz="3600" dirty="0"/>
              <a:t>Servant leader</a:t>
            </a:r>
          </a:p>
        </p:txBody>
      </p:sp>
    </p:spTree>
    <p:extLst>
      <p:ext uri="{BB962C8B-B14F-4D97-AF65-F5344CB8AC3E}">
        <p14:creationId xmlns:p14="http://schemas.microsoft.com/office/powerpoint/2010/main" val="137700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le with white dots&#10;&#10;AI-generated content may be incorrect.">
            <a:extLst>
              <a:ext uri="{FF2B5EF4-FFF2-40B4-BE49-F238E27FC236}">
                <a16:creationId xmlns:a16="http://schemas.microsoft.com/office/drawing/2014/main" id="{E29F67EC-6283-AAD1-B646-212B922EA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1B7BE-F281-FFD2-F2E8-E37C71AB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Expert – Key Word: Competent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F42D-D27D-81AB-64D5-A1E65E8EA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7029"/>
            <a:ext cx="10515600" cy="4351338"/>
          </a:xfrm>
        </p:spPr>
        <p:txBody>
          <a:bodyPr/>
          <a:lstStyle/>
          <a:p>
            <a:r>
              <a:rPr lang="en-US" sz="3600" dirty="0"/>
              <a:t>1 Timothy 4:13-16</a:t>
            </a:r>
          </a:p>
          <a:p>
            <a:pPr lvl="1"/>
            <a:r>
              <a:rPr lang="en-US" sz="3200" dirty="0"/>
              <a:t>Devote to scripture.</a:t>
            </a:r>
          </a:p>
          <a:p>
            <a:pPr lvl="1"/>
            <a:r>
              <a:rPr lang="en-US" sz="3200" dirty="0"/>
              <a:t>Don’t neglect your spiritual gift.</a:t>
            </a:r>
          </a:p>
          <a:p>
            <a:pPr lvl="1"/>
            <a:r>
              <a:rPr lang="en-US" sz="3200" dirty="0"/>
              <a:t>Practice these things – do it.</a:t>
            </a:r>
          </a:p>
          <a:p>
            <a:pPr lvl="1"/>
            <a:r>
              <a:rPr lang="en-US" sz="3200" dirty="0"/>
              <a:t>Progress – continuous learning.</a:t>
            </a:r>
          </a:p>
          <a:p>
            <a:pPr lvl="1"/>
            <a:r>
              <a:rPr lang="en-US" sz="3200" dirty="0"/>
              <a:t>Keep watch on self – who you are/becoming.</a:t>
            </a:r>
          </a:p>
        </p:txBody>
      </p:sp>
    </p:spTree>
    <p:extLst>
      <p:ext uri="{BB962C8B-B14F-4D97-AF65-F5344CB8AC3E}">
        <p14:creationId xmlns:p14="http://schemas.microsoft.com/office/powerpoint/2010/main" val="79709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pink background&#10;&#10;AI-generated content may be incorrect.">
            <a:extLst>
              <a:ext uri="{FF2B5EF4-FFF2-40B4-BE49-F238E27FC236}">
                <a16:creationId xmlns:a16="http://schemas.microsoft.com/office/drawing/2014/main" id="{DD3EFA78-3A8C-0DA1-F751-D6E99E948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FFB00C-7CF8-EB27-45B0-C388B5AB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u="sng" dirty="0"/>
              <a:t>Action-oriented – Key Word: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30FB-59DB-B6FB-1DCD-7D58FE3EF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sz="3600" dirty="0"/>
              <a:t>Surrender to Lord’s leadership.</a:t>
            </a:r>
          </a:p>
          <a:p>
            <a:r>
              <a:rPr lang="en-US" sz="3600" dirty="0"/>
              <a:t>Get things done – initiator.</a:t>
            </a:r>
          </a:p>
          <a:p>
            <a:r>
              <a:rPr lang="en-US" sz="3600" dirty="0"/>
              <a:t>Decisive – able to make decisions.</a:t>
            </a:r>
          </a:p>
          <a:p>
            <a:r>
              <a:rPr lang="en-US" sz="3600" dirty="0"/>
              <a:t>Courage – Joshua – Joshua 24:15 – as for me &amp; my house we will serve the Lord.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2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484</Words>
  <Application>Microsoft Macintosh PowerPoint</Application>
  <PresentationFormat>Widescreen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Spotting the Spark</vt:lpstr>
      <vt:lpstr>Spotting the Spark</vt:lpstr>
      <vt:lpstr>Good to Great </vt:lpstr>
      <vt:lpstr>G-R-E-A-T Leaders Attributes</vt:lpstr>
      <vt:lpstr>Godly – Key Word Character</vt:lpstr>
      <vt:lpstr>Relational – Key Word: Caring</vt:lpstr>
      <vt:lpstr>Expert – Key Word: Competent</vt:lpstr>
      <vt:lpstr>Action-oriented – Key Word: Commitment</vt:lpstr>
      <vt:lpstr>Thinker – Key Word: Considerate</vt:lpstr>
      <vt:lpstr>Equipping Leaders</vt:lpstr>
      <vt:lpstr>Multiplication</vt:lpstr>
      <vt:lpstr>Summary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Melvin Pugh</dc:creator>
  <cp:lastModifiedBy>Celeste Davis</cp:lastModifiedBy>
  <cp:revision>3</cp:revision>
  <dcterms:created xsi:type="dcterms:W3CDTF">2025-07-24T00:20:39Z</dcterms:created>
  <dcterms:modified xsi:type="dcterms:W3CDTF">2025-07-28T16:54:39Z</dcterms:modified>
</cp:coreProperties>
</file>