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2388-D923-9F5C-9A9C-F56CAB2B2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EC3B67-9F94-D53B-9186-F1EA9ACD3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248A0B-6CBA-BB12-0A3D-0CC38AF252D5}"/>
              </a:ext>
            </a:extLst>
          </p:cNvPr>
          <p:cNvSpPr>
            <a:spLocks noGrp="1"/>
          </p:cNvSpPr>
          <p:nvPr>
            <p:ph type="dt" sz="half" idx="10"/>
          </p:nvPr>
        </p:nvSpPr>
        <p:spPr/>
        <p:txBody>
          <a:bodyPr/>
          <a:lstStyle/>
          <a:p>
            <a:fld id="{3F05ACF0-141C-974C-979C-50F7D67DF769}" type="datetimeFigureOut">
              <a:rPr lang="en-US" smtClean="0"/>
              <a:t>8/14/25</a:t>
            </a:fld>
            <a:endParaRPr lang="en-US"/>
          </a:p>
        </p:txBody>
      </p:sp>
      <p:sp>
        <p:nvSpPr>
          <p:cNvPr id="5" name="Footer Placeholder 4">
            <a:extLst>
              <a:ext uri="{FF2B5EF4-FFF2-40B4-BE49-F238E27FC236}">
                <a16:creationId xmlns:a16="http://schemas.microsoft.com/office/drawing/2014/main" id="{A06B4ED9-C0EF-5440-4310-D4F94A0C1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DDAB0-9C7B-14C5-7920-E03D43095697}"/>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115678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E35D-967A-21C4-8226-296583937C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FC7ACA-7F2C-117D-F6A1-67ED1887DB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6E455-B171-7525-23C8-DC6AE636DAA4}"/>
              </a:ext>
            </a:extLst>
          </p:cNvPr>
          <p:cNvSpPr>
            <a:spLocks noGrp="1"/>
          </p:cNvSpPr>
          <p:nvPr>
            <p:ph type="dt" sz="half" idx="10"/>
          </p:nvPr>
        </p:nvSpPr>
        <p:spPr/>
        <p:txBody>
          <a:bodyPr/>
          <a:lstStyle/>
          <a:p>
            <a:fld id="{3F05ACF0-141C-974C-979C-50F7D67DF769}" type="datetimeFigureOut">
              <a:rPr lang="en-US" smtClean="0"/>
              <a:t>8/14/25</a:t>
            </a:fld>
            <a:endParaRPr lang="en-US"/>
          </a:p>
        </p:txBody>
      </p:sp>
      <p:sp>
        <p:nvSpPr>
          <p:cNvPr id="5" name="Footer Placeholder 4">
            <a:extLst>
              <a:ext uri="{FF2B5EF4-FFF2-40B4-BE49-F238E27FC236}">
                <a16:creationId xmlns:a16="http://schemas.microsoft.com/office/drawing/2014/main" id="{EFBF423B-FD24-F32C-4E99-3CE0C067C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1F1DB-E96A-2AB0-3224-377C596EC9DB}"/>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331106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D4365B-F1D2-B7EA-2625-1002562CDA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43B319-35D0-2720-3705-08D896C8F3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00590-901F-3A1E-9D7E-F1ED7881FC00}"/>
              </a:ext>
            </a:extLst>
          </p:cNvPr>
          <p:cNvSpPr>
            <a:spLocks noGrp="1"/>
          </p:cNvSpPr>
          <p:nvPr>
            <p:ph type="dt" sz="half" idx="10"/>
          </p:nvPr>
        </p:nvSpPr>
        <p:spPr/>
        <p:txBody>
          <a:bodyPr/>
          <a:lstStyle/>
          <a:p>
            <a:fld id="{3F05ACF0-141C-974C-979C-50F7D67DF769}" type="datetimeFigureOut">
              <a:rPr lang="en-US" smtClean="0"/>
              <a:t>8/14/25</a:t>
            </a:fld>
            <a:endParaRPr lang="en-US"/>
          </a:p>
        </p:txBody>
      </p:sp>
      <p:sp>
        <p:nvSpPr>
          <p:cNvPr id="5" name="Footer Placeholder 4">
            <a:extLst>
              <a:ext uri="{FF2B5EF4-FFF2-40B4-BE49-F238E27FC236}">
                <a16:creationId xmlns:a16="http://schemas.microsoft.com/office/drawing/2014/main" id="{556ABBD7-BA72-C9D1-9E20-F3636039F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B342A-2255-A7D8-1737-F34BB68DF589}"/>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408177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D814-2D5B-2543-D1AB-6C247D20D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E8A053-561D-9AA0-C173-AAD06588C2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11116-D2A9-A607-BF3D-E3C775F229AC}"/>
              </a:ext>
            </a:extLst>
          </p:cNvPr>
          <p:cNvSpPr>
            <a:spLocks noGrp="1"/>
          </p:cNvSpPr>
          <p:nvPr>
            <p:ph type="dt" sz="half" idx="10"/>
          </p:nvPr>
        </p:nvSpPr>
        <p:spPr/>
        <p:txBody>
          <a:bodyPr/>
          <a:lstStyle/>
          <a:p>
            <a:fld id="{3F05ACF0-141C-974C-979C-50F7D67DF769}" type="datetimeFigureOut">
              <a:rPr lang="en-US" smtClean="0"/>
              <a:t>8/14/25</a:t>
            </a:fld>
            <a:endParaRPr lang="en-US"/>
          </a:p>
        </p:txBody>
      </p:sp>
      <p:sp>
        <p:nvSpPr>
          <p:cNvPr id="5" name="Footer Placeholder 4">
            <a:extLst>
              <a:ext uri="{FF2B5EF4-FFF2-40B4-BE49-F238E27FC236}">
                <a16:creationId xmlns:a16="http://schemas.microsoft.com/office/drawing/2014/main" id="{3B92F794-A013-7D7B-05FA-CCA0DEDA9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02E95-72F7-4D11-8E92-6A56D9208122}"/>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37353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3094-E403-9FD8-C980-6D3FFDB64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38D844-AA7D-8497-9E1E-F76D1CB6A7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BD689B-B99A-DDB2-6743-B8F441ECEE16}"/>
              </a:ext>
            </a:extLst>
          </p:cNvPr>
          <p:cNvSpPr>
            <a:spLocks noGrp="1"/>
          </p:cNvSpPr>
          <p:nvPr>
            <p:ph type="dt" sz="half" idx="10"/>
          </p:nvPr>
        </p:nvSpPr>
        <p:spPr/>
        <p:txBody>
          <a:bodyPr/>
          <a:lstStyle/>
          <a:p>
            <a:fld id="{3F05ACF0-141C-974C-979C-50F7D67DF769}" type="datetimeFigureOut">
              <a:rPr lang="en-US" smtClean="0"/>
              <a:t>8/14/25</a:t>
            </a:fld>
            <a:endParaRPr lang="en-US"/>
          </a:p>
        </p:txBody>
      </p:sp>
      <p:sp>
        <p:nvSpPr>
          <p:cNvPr id="5" name="Footer Placeholder 4">
            <a:extLst>
              <a:ext uri="{FF2B5EF4-FFF2-40B4-BE49-F238E27FC236}">
                <a16:creationId xmlns:a16="http://schemas.microsoft.com/office/drawing/2014/main" id="{F18C71DB-DF91-6E18-1F6A-81D9ADF3E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47AB5-B05B-FBEE-EAE6-9F953085D4BB}"/>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3495612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079B-2DBF-2DD4-1F11-286E1F30B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B352CE-FD73-DC99-4232-7BE917623C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C7FB0F-CB34-0E02-D0BD-F81F8AA633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23D46-2C0D-A2CF-19B6-2EB403C2F5F5}"/>
              </a:ext>
            </a:extLst>
          </p:cNvPr>
          <p:cNvSpPr>
            <a:spLocks noGrp="1"/>
          </p:cNvSpPr>
          <p:nvPr>
            <p:ph type="dt" sz="half" idx="10"/>
          </p:nvPr>
        </p:nvSpPr>
        <p:spPr/>
        <p:txBody>
          <a:bodyPr/>
          <a:lstStyle/>
          <a:p>
            <a:fld id="{3F05ACF0-141C-974C-979C-50F7D67DF769}" type="datetimeFigureOut">
              <a:rPr lang="en-US" smtClean="0"/>
              <a:t>8/14/25</a:t>
            </a:fld>
            <a:endParaRPr lang="en-US"/>
          </a:p>
        </p:txBody>
      </p:sp>
      <p:sp>
        <p:nvSpPr>
          <p:cNvPr id="6" name="Footer Placeholder 5">
            <a:extLst>
              <a:ext uri="{FF2B5EF4-FFF2-40B4-BE49-F238E27FC236}">
                <a16:creationId xmlns:a16="http://schemas.microsoft.com/office/drawing/2014/main" id="{FCBF8FD6-8346-8D14-736E-8AB2C79ACC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70557-E4CD-B900-963B-ADF03179C91A}"/>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265439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7141-C363-6E73-71A7-E51FE4EF33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462038-B02D-21D5-A7D5-7F8CE4D1AB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0701DF-E938-AB9B-7006-C9DD12C245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379FB-96C1-9078-FC1A-0DC2B1B94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C18D0D-1414-6C96-3FFF-89F83868CA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9CE873-B409-AB05-8648-2C117DB4FA5D}"/>
              </a:ext>
            </a:extLst>
          </p:cNvPr>
          <p:cNvSpPr>
            <a:spLocks noGrp="1"/>
          </p:cNvSpPr>
          <p:nvPr>
            <p:ph type="dt" sz="half" idx="10"/>
          </p:nvPr>
        </p:nvSpPr>
        <p:spPr/>
        <p:txBody>
          <a:bodyPr/>
          <a:lstStyle/>
          <a:p>
            <a:fld id="{3F05ACF0-141C-974C-979C-50F7D67DF769}" type="datetimeFigureOut">
              <a:rPr lang="en-US" smtClean="0"/>
              <a:t>8/14/25</a:t>
            </a:fld>
            <a:endParaRPr lang="en-US"/>
          </a:p>
        </p:txBody>
      </p:sp>
      <p:sp>
        <p:nvSpPr>
          <p:cNvPr id="8" name="Footer Placeholder 7">
            <a:extLst>
              <a:ext uri="{FF2B5EF4-FFF2-40B4-BE49-F238E27FC236}">
                <a16:creationId xmlns:a16="http://schemas.microsoft.com/office/drawing/2014/main" id="{05920FFA-BD34-DCAD-D9A7-DD5F5B4FD8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CB7D82-8F38-BC76-099E-1E851B9DA9AC}"/>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132333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25A2-5224-7EC9-8BE1-12501CD00B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32FF34-4E8C-CE3F-9D1F-2031DDB9E1B2}"/>
              </a:ext>
            </a:extLst>
          </p:cNvPr>
          <p:cNvSpPr>
            <a:spLocks noGrp="1"/>
          </p:cNvSpPr>
          <p:nvPr>
            <p:ph type="dt" sz="half" idx="10"/>
          </p:nvPr>
        </p:nvSpPr>
        <p:spPr/>
        <p:txBody>
          <a:bodyPr/>
          <a:lstStyle/>
          <a:p>
            <a:fld id="{3F05ACF0-141C-974C-979C-50F7D67DF769}" type="datetimeFigureOut">
              <a:rPr lang="en-US" smtClean="0"/>
              <a:t>8/14/25</a:t>
            </a:fld>
            <a:endParaRPr lang="en-US"/>
          </a:p>
        </p:txBody>
      </p:sp>
      <p:sp>
        <p:nvSpPr>
          <p:cNvPr id="4" name="Footer Placeholder 3">
            <a:extLst>
              <a:ext uri="{FF2B5EF4-FFF2-40B4-BE49-F238E27FC236}">
                <a16:creationId xmlns:a16="http://schemas.microsoft.com/office/drawing/2014/main" id="{72392747-BD78-35A0-8979-9AEE8B26DC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686DCB-25F6-FBDD-4010-A6C5153CBCDD}"/>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100630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072DFE-12D3-78B4-4F2C-CAABB17D74B9}"/>
              </a:ext>
            </a:extLst>
          </p:cNvPr>
          <p:cNvSpPr>
            <a:spLocks noGrp="1"/>
          </p:cNvSpPr>
          <p:nvPr>
            <p:ph type="dt" sz="half" idx="10"/>
          </p:nvPr>
        </p:nvSpPr>
        <p:spPr/>
        <p:txBody>
          <a:bodyPr/>
          <a:lstStyle/>
          <a:p>
            <a:fld id="{3F05ACF0-141C-974C-979C-50F7D67DF769}" type="datetimeFigureOut">
              <a:rPr lang="en-US" smtClean="0"/>
              <a:t>8/14/25</a:t>
            </a:fld>
            <a:endParaRPr lang="en-US"/>
          </a:p>
        </p:txBody>
      </p:sp>
      <p:sp>
        <p:nvSpPr>
          <p:cNvPr id="3" name="Footer Placeholder 2">
            <a:extLst>
              <a:ext uri="{FF2B5EF4-FFF2-40B4-BE49-F238E27FC236}">
                <a16:creationId xmlns:a16="http://schemas.microsoft.com/office/drawing/2014/main" id="{D360BBB9-CDDD-EABA-B264-1274486A82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DED704-4A2C-EF15-9F92-7CEC86341635}"/>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251129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C2F7-1624-E08E-2139-730E374D6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11AE6C-293D-ABFE-E5A9-649A00E14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C706D-210D-176E-21AA-B28F74D62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69857-8E2A-F689-8259-EEF3449D7B6C}"/>
              </a:ext>
            </a:extLst>
          </p:cNvPr>
          <p:cNvSpPr>
            <a:spLocks noGrp="1"/>
          </p:cNvSpPr>
          <p:nvPr>
            <p:ph type="dt" sz="half" idx="10"/>
          </p:nvPr>
        </p:nvSpPr>
        <p:spPr/>
        <p:txBody>
          <a:bodyPr/>
          <a:lstStyle/>
          <a:p>
            <a:fld id="{3F05ACF0-141C-974C-979C-50F7D67DF769}" type="datetimeFigureOut">
              <a:rPr lang="en-US" smtClean="0"/>
              <a:t>8/14/25</a:t>
            </a:fld>
            <a:endParaRPr lang="en-US"/>
          </a:p>
        </p:txBody>
      </p:sp>
      <p:sp>
        <p:nvSpPr>
          <p:cNvPr id="6" name="Footer Placeholder 5">
            <a:extLst>
              <a:ext uri="{FF2B5EF4-FFF2-40B4-BE49-F238E27FC236}">
                <a16:creationId xmlns:a16="http://schemas.microsoft.com/office/drawing/2014/main" id="{87FEE262-399F-81C0-FB3B-2B0F1729C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B6A085-5762-5D95-87DA-F60C47A82CEB}"/>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271277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ABB8-64F6-AB05-A552-DED082757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2D0881-CCEA-2BA5-3408-B00938638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EAC198-3517-7884-E9F8-A944F9C42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8CA61-F03A-F645-F3EC-198E49978732}"/>
              </a:ext>
            </a:extLst>
          </p:cNvPr>
          <p:cNvSpPr>
            <a:spLocks noGrp="1"/>
          </p:cNvSpPr>
          <p:nvPr>
            <p:ph type="dt" sz="half" idx="10"/>
          </p:nvPr>
        </p:nvSpPr>
        <p:spPr/>
        <p:txBody>
          <a:bodyPr/>
          <a:lstStyle/>
          <a:p>
            <a:fld id="{3F05ACF0-141C-974C-979C-50F7D67DF769}" type="datetimeFigureOut">
              <a:rPr lang="en-US" smtClean="0"/>
              <a:t>8/14/25</a:t>
            </a:fld>
            <a:endParaRPr lang="en-US"/>
          </a:p>
        </p:txBody>
      </p:sp>
      <p:sp>
        <p:nvSpPr>
          <p:cNvPr id="6" name="Footer Placeholder 5">
            <a:extLst>
              <a:ext uri="{FF2B5EF4-FFF2-40B4-BE49-F238E27FC236}">
                <a16:creationId xmlns:a16="http://schemas.microsoft.com/office/drawing/2014/main" id="{7E258D45-FE9E-A287-95EC-2EFAC308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59232-B687-291B-5DB8-D1B776EB1B90}"/>
              </a:ext>
            </a:extLst>
          </p:cNvPr>
          <p:cNvSpPr>
            <a:spLocks noGrp="1"/>
          </p:cNvSpPr>
          <p:nvPr>
            <p:ph type="sldNum" sz="quarter" idx="12"/>
          </p:nvPr>
        </p:nvSpPr>
        <p:spPr/>
        <p:txBody>
          <a:bodyPr/>
          <a:lstStyle/>
          <a:p>
            <a:fld id="{FA66CEFB-F50B-3948-A1B4-027030305D4D}" type="slidenum">
              <a:rPr lang="en-US" smtClean="0"/>
              <a:t>‹#›</a:t>
            </a:fld>
            <a:endParaRPr lang="en-US"/>
          </a:p>
        </p:txBody>
      </p:sp>
    </p:spTree>
    <p:extLst>
      <p:ext uri="{BB962C8B-B14F-4D97-AF65-F5344CB8AC3E}">
        <p14:creationId xmlns:p14="http://schemas.microsoft.com/office/powerpoint/2010/main" val="2122062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0E922-CED4-F2B0-BE9E-592C4AC845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D8E7B6-53A7-D252-F30C-9FD14B1F6A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F7794-E200-EE87-2368-2311665F6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05ACF0-141C-974C-979C-50F7D67DF769}" type="datetimeFigureOut">
              <a:rPr lang="en-US" smtClean="0"/>
              <a:t>8/14/25</a:t>
            </a:fld>
            <a:endParaRPr lang="en-US"/>
          </a:p>
        </p:txBody>
      </p:sp>
      <p:sp>
        <p:nvSpPr>
          <p:cNvPr id="5" name="Footer Placeholder 4">
            <a:extLst>
              <a:ext uri="{FF2B5EF4-FFF2-40B4-BE49-F238E27FC236}">
                <a16:creationId xmlns:a16="http://schemas.microsoft.com/office/drawing/2014/main" id="{AF10EF45-230D-064F-8F5C-150CB0CC2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14817D-B3B8-84D8-E971-81FA472DE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66CEFB-F50B-3948-A1B4-027030305D4D}" type="slidenum">
              <a:rPr lang="en-US" smtClean="0"/>
              <a:t>‹#›</a:t>
            </a:fld>
            <a:endParaRPr lang="en-US"/>
          </a:p>
        </p:txBody>
      </p:sp>
    </p:spTree>
    <p:extLst>
      <p:ext uri="{BB962C8B-B14F-4D97-AF65-F5344CB8AC3E}">
        <p14:creationId xmlns:p14="http://schemas.microsoft.com/office/powerpoint/2010/main" val="2543127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8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60600F9-22E8-5791-87CB-9FBDCD6964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3E501-6B59-E91E-4050-4DF3F0C7C272}"/>
              </a:ext>
            </a:extLst>
          </p:cNvPr>
          <p:cNvSpPr>
            <a:spLocks noGrp="1"/>
          </p:cNvSpPr>
          <p:nvPr>
            <p:ph type="title"/>
          </p:nvPr>
        </p:nvSpPr>
        <p:spPr>
          <a:xfrm>
            <a:off x="512290" y="2766218"/>
            <a:ext cx="11167419" cy="1325563"/>
          </a:xfrm>
        </p:spPr>
        <p:txBody>
          <a:bodyPr>
            <a:normAutofit/>
          </a:bodyPr>
          <a:lstStyle/>
          <a:p>
            <a:pPr algn="ctr"/>
            <a:r>
              <a:rPr lang="en-US" dirty="0">
                <a:latin typeface="ADLaM Display" panose="02010000000000000000" pitchFamily="2" charset="77"/>
                <a:ea typeface="ADLaM Display" panose="02010000000000000000" pitchFamily="2" charset="77"/>
                <a:cs typeface="ADLaM Display" panose="02010000000000000000" pitchFamily="2" charset="77"/>
              </a:rPr>
              <a:t>Let’s Practice!</a:t>
            </a:r>
          </a:p>
        </p:txBody>
      </p:sp>
    </p:spTree>
    <p:extLst>
      <p:ext uri="{BB962C8B-B14F-4D97-AF65-F5344CB8AC3E}">
        <p14:creationId xmlns:p14="http://schemas.microsoft.com/office/powerpoint/2010/main" val="428238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CEF122-440D-B63E-2C1B-C88AF018E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DD0E5-DF59-102B-57C3-3A252C69936B}"/>
              </a:ext>
            </a:extLst>
          </p:cNvPr>
          <p:cNvSpPr>
            <a:spLocks noGrp="1"/>
          </p:cNvSpPr>
          <p:nvPr>
            <p:ph type="title"/>
          </p:nvPr>
        </p:nvSpPr>
        <p:spPr/>
        <p:txBody>
          <a:bodyPr>
            <a:normAutofit/>
          </a:bodyPr>
          <a:lstStyle/>
          <a:p>
            <a:r>
              <a:rPr lang="en-US" dirty="0">
                <a:latin typeface="ADLaM Display" panose="02010000000000000000" pitchFamily="2" charset="77"/>
                <a:ea typeface="ADLaM Display" panose="02010000000000000000" pitchFamily="2" charset="77"/>
                <a:cs typeface="ADLaM Display" panose="02010000000000000000" pitchFamily="2" charset="77"/>
              </a:rPr>
              <a:t>Practicing Prayer…</a:t>
            </a:r>
          </a:p>
        </p:txBody>
      </p:sp>
      <p:sp>
        <p:nvSpPr>
          <p:cNvPr id="3" name="Content Placeholder 2">
            <a:extLst>
              <a:ext uri="{FF2B5EF4-FFF2-40B4-BE49-F238E27FC236}">
                <a16:creationId xmlns:a16="http://schemas.microsoft.com/office/drawing/2014/main" id="{D9F9F296-66F4-44DD-375E-258E1034408A}"/>
              </a:ext>
            </a:extLst>
          </p:cNvPr>
          <p:cNvSpPr>
            <a:spLocks noGrp="1"/>
          </p:cNvSpPr>
          <p:nvPr>
            <p:ph sz="half" idx="1"/>
          </p:nvPr>
        </p:nvSpPr>
        <p:spPr/>
        <p:txBody>
          <a:bodyPr anchor="t" anchorCtr="0">
            <a:normAutofit/>
          </a:bodyPr>
          <a:lstStyle/>
          <a:p>
            <a:pPr marL="0" indent="0">
              <a:spcAft>
                <a:spcPts val="600"/>
              </a:spcAft>
              <a:buNone/>
            </a:pPr>
            <a:r>
              <a:rPr lang="en-US" sz="3600" dirty="0">
                <a:latin typeface="ADLaM Display" panose="02010000000000000000" pitchFamily="2" charset="77"/>
                <a:ea typeface="ADLaM Display" panose="02010000000000000000" pitchFamily="2" charset="77"/>
                <a:cs typeface="ADLaM Display" panose="02010000000000000000" pitchFamily="2" charset="77"/>
              </a:rPr>
              <a:t>How We Do This:</a:t>
            </a:r>
          </a:p>
          <a:p>
            <a:pPr fontAlgn="base">
              <a:spcAft>
                <a:spcPts val="600"/>
              </a:spcAft>
            </a:pPr>
            <a:r>
              <a:rPr lang="en-US" dirty="0">
                <a:latin typeface="ADLaM Display" panose="02010000000000000000" pitchFamily="2" charset="77"/>
                <a:ea typeface="ADLaM Display" panose="02010000000000000000" pitchFamily="2" charset="77"/>
                <a:cs typeface="ADLaM Display" panose="02010000000000000000" pitchFamily="2" charset="77"/>
              </a:rPr>
              <a:t>Provide your members with prompts…</a:t>
            </a:r>
          </a:p>
          <a:p>
            <a:pPr fontAlgn="base">
              <a:spcAft>
                <a:spcPts val="600"/>
              </a:spcAft>
            </a:pPr>
            <a:r>
              <a:rPr lang="en-US" dirty="0">
                <a:latin typeface="ADLaM Display" panose="02010000000000000000" pitchFamily="2" charset="77"/>
                <a:ea typeface="ADLaM Display" panose="02010000000000000000" pitchFamily="2" charset="77"/>
                <a:cs typeface="ADLaM Display" panose="02010000000000000000" pitchFamily="2" charset="77"/>
              </a:rPr>
              <a:t>Break into small groups…</a:t>
            </a:r>
          </a:p>
          <a:p>
            <a:pPr fontAlgn="base">
              <a:spcAft>
                <a:spcPts val="600"/>
              </a:spcAft>
            </a:pPr>
            <a:r>
              <a:rPr lang="en-US" dirty="0">
                <a:latin typeface="ADLaM Display" panose="02010000000000000000" pitchFamily="2" charset="77"/>
                <a:ea typeface="ADLaM Display" panose="02010000000000000000" pitchFamily="2" charset="77"/>
                <a:cs typeface="ADLaM Display" panose="02010000000000000000" pitchFamily="2" charset="77"/>
              </a:rPr>
              <a:t>Create space…</a:t>
            </a:r>
          </a:p>
          <a:p>
            <a:pPr fontAlgn="base">
              <a:spcAft>
                <a:spcPts val="600"/>
              </a:spcAft>
            </a:pPr>
            <a:r>
              <a:rPr lang="en-US" dirty="0">
                <a:latin typeface="ADLaM Display" panose="02010000000000000000" pitchFamily="2" charset="77"/>
                <a:ea typeface="ADLaM Display" panose="02010000000000000000" pitchFamily="2" charset="77"/>
                <a:cs typeface="ADLaM Display" panose="02010000000000000000" pitchFamily="2" charset="77"/>
              </a:rPr>
              <a:t>As the coordinator, pray over the group…</a:t>
            </a:r>
          </a:p>
        </p:txBody>
      </p:sp>
      <p:sp>
        <p:nvSpPr>
          <p:cNvPr id="4" name="Content Placeholder 3">
            <a:extLst>
              <a:ext uri="{FF2B5EF4-FFF2-40B4-BE49-F238E27FC236}">
                <a16:creationId xmlns:a16="http://schemas.microsoft.com/office/drawing/2014/main" id="{75682B45-33B5-91FA-2534-AFE97F805EA5}"/>
              </a:ext>
            </a:extLst>
          </p:cNvPr>
          <p:cNvSpPr>
            <a:spLocks noGrp="1"/>
          </p:cNvSpPr>
          <p:nvPr>
            <p:ph sz="half" idx="2"/>
          </p:nvPr>
        </p:nvSpPr>
        <p:spPr/>
        <p:txBody>
          <a:bodyPr/>
          <a:lstStyle/>
          <a:p>
            <a:pPr marL="0" indent="0">
              <a:spcAft>
                <a:spcPts val="600"/>
              </a:spcAft>
              <a:buNone/>
            </a:pPr>
            <a:r>
              <a:rPr lang="en-US" sz="3600" dirty="0">
                <a:latin typeface="ADLaM Display" panose="02010000000000000000" pitchFamily="2" charset="77"/>
                <a:ea typeface="ADLaM Display" panose="02010000000000000000" pitchFamily="2" charset="77"/>
                <a:cs typeface="ADLaM Display" panose="02010000000000000000" pitchFamily="2" charset="77"/>
              </a:rPr>
              <a:t>Prayer Prompts:</a:t>
            </a:r>
          </a:p>
          <a:p>
            <a:pPr fontAlgn="base">
              <a:spcAft>
                <a:spcPts val="600"/>
              </a:spcAft>
            </a:pPr>
            <a:r>
              <a:rPr lang="en-US" dirty="0">
                <a:latin typeface="ADLaM Display" panose="02010000000000000000" pitchFamily="2" charset="77"/>
                <a:ea typeface="ADLaM Display" panose="02010000000000000000" pitchFamily="2" charset="77"/>
                <a:cs typeface="ADLaM Display" panose="02010000000000000000" pitchFamily="2" charset="77"/>
              </a:rPr>
              <a:t>Share and praise God for the blessings in each other’s lives. </a:t>
            </a:r>
          </a:p>
          <a:p>
            <a:pPr fontAlgn="base">
              <a:spcAft>
                <a:spcPts val="600"/>
              </a:spcAft>
            </a:pPr>
            <a:r>
              <a:rPr lang="en-US" dirty="0">
                <a:latin typeface="ADLaM Display" panose="02010000000000000000" pitchFamily="2" charset="77"/>
                <a:ea typeface="ADLaM Display" panose="02010000000000000000" pitchFamily="2" charset="77"/>
                <a:cs typeface="ADLaM Display" panose="02010000000000000000" pitchFamily="2" charset="77"/>
              </a:rPr>
              <a:t>Share and pray for each other’s needs.</a:t>
            </a:r>
          </a:p>
          <a:p>
            <a:pPr fontAlgn="base">
              <a:spcAft>
                <a:spcPts val="600"/>
              </a:spcAft>
            </a:pPr>
            <a:r>
              <a:rPr lang="en-US" dirty="0">
                <a:latin typeface="ADLaM Display" panose="02010000000000000000" pitchFamily="2" charset="77"/>
                <a:ea typeface="ADLaM Display" panose="02010000000000000000" pitchFamily="2" charset="77"/>
                <a:cs typeface="ADLaM Display" panose="02010000000000000000" pitchFamily="2" charset="77"/>
              </a:rPr>
              <a:t>Pray for Pastor Teague as he steps into the position of North Campus Pastor. </a:t>
            </a:r>
          </a:p>
        </p:txBody>
      </p:sp>
    </p:spTree>
    <p:extLst>
      <p:ext uri="{BB962C8B-B14F-4D97-AF65-F5344CB8AC3E}">
        <p14:creationId xmlns:p14="http://schemas.microsoft.com/office/powerpoint/2010/main" val="327813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9DC5D6-DE4C-F878-A0D4-8B9334D92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D13C3-5B88-B1D7-5A24-2D2C0F1150D4}"/>
              </a:ext>
            </a:extLst>
          </p:cNvPr>
          <p:cNvSpPr>
            <a:spLocks noGrp="1"/>
          </p:cNvSpPr>
          <p:nvPr>
            <p:ph type="title"/>
          </p:nvPr>
        </p:nvSpPr>
        <p:spPr>
          <a:xfrm>
            <a:off x="512290" y="2766218"/>
            <a:ext cx="11167419" cy="1325563"/>
          </a:xfrm>
        </p:spPr>
        <p:txBody>
          <a:bodyPr>
            <a:normAutofit/>
          </a:bodyPr>
          <a:lstStyle/>
          <a:p>
            <a:pPr algn="ctr"/>
            <a:r>
              <a:rPr lang="en-US" dirty="0">
                <a:latin typeface="ADLaM Display" panose="02010000000000000000" pitchFamily="2" charset="77"/>
                <a:ea typeface="ADLaM Display" panose="02010000000000000000" pitchFamily="2" charset="77"/>
                <a:cs typeface="ADLaM Display" panose="02010000000000000000" pitchFamily="2" charset="77"/>
              </a:rPr>
              <a:t>Questions?</a:t>
            </a:r>
          </a:p>
        </p:txBody>
      </p:sp>
    </p:spTree>
    <p:extLst>
      <p:ext uri="{BB962C8B-B14F-4D97-AF65-F5344CB8AC3E}">
        <p14:creationId xmlns:p14="http://schemas.microsoft.com/office/powerpoint/2010/main" val="37483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6F01-0251-0E29-9FFA-05F7CE131B7E}"/>
              </a:ext>
            </a:extLst>
          </p:cNvPr>
          <p:cNvSpPr>
            <a:spLocks noGrp="1"/>
          </p:cNvSpPr>
          <p:nvPr>
            <p:ph type="title"/>
          </p:nvPr>
        </p:nvSpPr>
        <p:spPr>
          <a:xfrm>
            <a:off x="3649359" y="2220828"/>
            <a:ext cx="5110037" cy="1035179"/>
          </a:xfrm>
        </p:spPr>
        <p:txBody>
          <a:bodyPr>
            <a:noAutofit/>
          </a:bodyPr>
          <a:lstStyle/>
          <a:p>
            <a:pPr algn="ctr"/>
            <a:r>
              <a:rPr lang="en-US" sz="5400" dirty="0">
                <a:latin typeface="ADLaM Display" panose="020F0502020204030204" pitchFamily="34" charset="0"/>
                <a:cs typeface="ADLaM Display" panose="020F0502020204030204" pitchFamily="34" charset="0"/>
              </a:rPr>
              <a:t>POWERING UP</a:t>
            </a:r>
          </a:p>
        </p:txBody>
      </p:sp>
      <p:sp>
        <p:nvSpPr>
          <p:cNvPr id="3" name="Content Placeholder 2">
            <a:extLst>
              <a:ext uri="{FF2B5EF4-FFF2-40B4-BE49-F238E27FC236}">
                <a16:creationId xmlns:a16="http://schemas.microsoft.com/office/drawing/2014/main" id="{0631DBFC-4D85-1120-771D-1AFAF36B4712}"/>
              </a:ext>
            </a:extLst>
          </p:cNvPr>
          <p:cNvSpPr>
            <a:spLocks noGrp="1"/>
          </p:cNvSpPr>
          <p:nvPr>
            <p:ph idx="1"/>
          </p:nvPr>
        </p:nvSpPr>
        <p:spPr>
          <a:xfrm>
            <a:off x="3432604" y="3429000"/>
            <a:ext cx="5326792" cy="1325564"/>
          </a:xfrm>
        </p:spPr>
        <p:txBody>
          <a:bodyPr anchor="ctr" anchorCtr="0"/>
          <a:lstStyle/>
          <a:p>
            <a:pPr marL="0" indent="0" algn="ctr">
              <a:buNone/>
            </a:pPr>
            <a:r>
              <a:rPr lang="en-US" dirty="0">
                <a:latin typeface="ADLaM Display" panose="02010000000000000000" pitchFamily="2" charset="77"/>
                <a:ea typeface="ADLaM Display" panose="02010000000000000000" pitchFamily="2" charset="77"/>
                <a:cs typeface="ADLaM Display" panose="02010000000000000000" pitchFamily="2" charset="77"/>
              </a:rPr>
              <a:t>CULTIVATING A LIFEGROUP </a:t>
            </a:r>
            <a:br>
              <a:rPr lang="en-US" dirty="0">
                <a:latin typeface="ADLaM Display" panose="02010000000000000000" pitchFamily="2" charset="77"/>
                <a:ea typeface="ADLaM Display" panose="02010000000000000000" pitchFamily="2" charset="77"/>
                <a:cs typeface="ADLaM Display" panose="02010000000000000000" pitchFamily="2" charset="77"/>
              </a:rPr>
            </a:br>
            <a:r>
              <a:rPr lang="en-US" dirty="0">
                <a:latin typeface="ADLaM Display" panose="02010000000000000000" pitchFamily="2" charset="77"/>
                <a:ea typeface="ADLaM Display" panose="02010000000000000000" pitchFamily="2" charset="77"/>
                <a:cs typeface="ADLaM Display" panose="02010000000000000000" pitchFamily="2" charset="77"/>
              </a:rPr>
              <a:t>OF PRAYER WARRIORS</a:t>
            </a:r>
          </a:p>
        </p:txBody>
      </p:sp>
      <p:cxnSp>
        <p:nvCxnSpPr>
          <p:cNvPr id="5" name="Straight Connector 4">
            <a:extLst>
              <a:ext uri="{FF2B5EF4-FFF2-40B4-BE49-F238E27FC236}">
                <a16:creationId xmlns:a16="http://schemas.microsoft.com/office/drawing/2014/main" id="{6384E1AA-3369-4E31-72B7-94FA53F36961}"/>
              </a:ext>
            </a:extLst>
          </p:cNvPr>
          <p:cNvCxnSpPr/>
          <p:nvPr/>
        </p:nvCxnSpPr>
        <p:spPr>
          <a:xfrm>
            <a:off x="3019167" y="3342503"/>
            <a:ext cx="6153665" cy="0"/>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3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1616-CE5A-EC29-2720-4B1E3CDD2571}"/>
              </a:ext>
            </a:extLst>
          </p:cNvPr>
          <p:cNvSpPr>
            <a:spLocks noGrp="1"/>
          </p:cNvSpPr>
          <p:nvPr>
            <p:ph type="title"/>
          </p:nvPr>
        </p:nvSpPr>
        <p:spPr/>
        <p:txBody>
          <a:bodyPr/>
          <a:lstStyle/>
          <a:p>
            <a:r>
              <a:rPr lang="en-US" dirty="0">
                <a:latin typeface="ADLaM Display" panose="02010000000000000000" pitchFamily="2" charset="77"/>
                <a:ea typeface="ADLaM Display" panose="02010000000000000000" pitchFamily="2" charset="77"/>
                <a:cs typeface="ADLaM Display" panose="02010000000000000000" pitchFamily="2" charset="77"/>
              </a:rPr>
              <a:t>What is Prayer?</a:t>
            </a:r>
          </a:p>
        </p:txBody>
      </p:sp>
      <p:sp>
        <p:nvSpPr>
          <p:cNvPr id="3" name="Content Placeholder 2">
            <a:extLst>
              <a:ext uri="{FF2B5EF4-FFF2-40B4-BE49-F238E27FC236}">
                <a16:creationId xmlns:a16="http://schemas.microsoft.com/office/drawing/2014/main" id="{D611688C-A0D8-F653-A05E-EE14797F7618}"/>
              </a:ext>
            </a:extLst>
          </p:cNvPr>
          <p:cNvSpPr>
            <a:spLocks noGrp="1"/>
          </p:cNvSpPr>
          <p:nvPr>
            <p:ph idx="1"/>
          </p:nvPr>
        </p:nvSpPr>
        <p:spPr/>
        <p:txBody>
          <a:bodyPr anchor="ctr" anchorCtr="0"/>
          <a:lstStyle/>
          <a:p>
            <a:pPr algn="ctr" rtl="0">
              <a:buNone/>
            </a:pPr>
            <a:r>
              <a:rPr lang="en-US" sz="2800"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“An offering up of our desires unto God, for things agreeable to his will, in the name of Christ, with confession of our sins, and thankful acknowledgement of his mercies.”</a:t>
            </a:r>
            <a:br>
              <a:rPr lang="en-US"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br>
            <a:endParaRPr lang="en-US"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endParaRPr>
          </a:p>
          <a:p>
            <a:pPr algn="ctr" rtl="0">
              <a:buNone/>
            </a:pPr>
            <a:r>
              <a:rPr lang="en-US" sz="2800"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Westminster Confession</a:t>
            </a:r>
            <a:endParaRPr lang="en-US"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224937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265E7D7-3EAC-A12D-3D0C-F16403BF67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8894D-D641-BC28-CA61-CE17AA613C44}"/>
              </a:ext>
            </a:extLst>
          </p:cNvPr>
          <p:cNvSpPr>
            <a:spLocks noGrp="1"/>
          </p:cNvSpPr>
          <p:nvPr>
            <p:ph type="title"/>
          </p:nvPr>
        </p:nvSpPr>
        <p:spPr/>
        <p:txBody>
          <a:bodyPr/>
          <a:lstStyle/>
          <a:p>
            <a:r>
              <a:rPr lang="en-US" dirty="0">
                <a:latin typeface="ADLaM Display" panose="02010000000000000000" pitchFamily="2" charset="77"/>
                <a:ea typeface="ADLaM Display" panose="02010000000000000000" pitchFamily="2" charset="77"/>
                <a:cs typeface="ADLaM Display" panose="02010000000000000000" pitchFamily="2" charset="77"/>
              </a:rPr>
              <a:t>Why Should We Pray?</a:t>
            </a:r>
          </a:p>
        </p:txBody>
      </p:sp>
      <p:sp>
        <p:nvSpPr>
          <p:cNvPr id="3" name="Content Placeholder 2">
            <a:extLst>
              <a:ext uri="{FF2B5EF4-FFF2-40B4-BE49-F238E27FC236}">
                <a16:creationId xmlns:a16="http://schemas.microsoft.com/office/drawing/2014/main" id="{408F4952-A3FF-0B6E-5965-4DFC09136035}"/>
              </a:ext>
            </a:extLst>
          </p:cNvPr>
          <p:cNvSpPr>
            <a:spLocks noGrp="1"/>
          </p:cNvSpPr>
          <p:nvPr>
            <p:ph idx="1"/>
          </p:nvPr>
        </p:nvSpPr>
        <p:spPr/>
        <p:txBody>
          <a:bodyPr anchor="ctr" anchorCtr="0"/>
          <a:lstStyle/>
          <a:p>
            <a:pPr algn="l" rtl="0">
              <a:spcAft>
                <a:spcPts val="1200"/>
              </a:spcAft>
              <a:buNone/>
            </a:pPr>
            <a:r>
              <a:rPr lang="en-US" sz="2800"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“Now the disquieting thing is not simply that we skimp and begrudge the duty of prayer. The really disquieting thing is it should have to be numbered among duties at all. For we believe that we were created ‘to glorify God and enjoy Him forever.’ And if the few, the very few, minutes we now spend on intercourse with God are a burden to us rather than a delight, what then…If we were perfected, prayer would not be a duty, it would be a delight. Some day, please God, it will be.”</a:t>
            </a:r>
            <a:endParaRPr lang="en-US"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endParaRPr>
          </a:p>
          <a:p>
            <a:pPr marL="0" indent="0" algn="l" rtl="0" fontAlgn="base">
              <a:spcAft>
                <a:spcPts val="1200"/>
              </a:spcAft>
              <a:buNone/>
            </a:pPr>
            <a:r>
              <a:rPr lang="en-US" sz="2800"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C.S. Lewis,</a:t>
            </a:r>
            <a:r>
              <a:rPr lang="en-US" sz="2800" b="0" i="1"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 Letters to Malcolm</a:t>
            </a:r>
            <a:endParaRPr lang="en-US" sz="2800"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12783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07C0BB-5224-0BAE-BC6F-870572A02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059A1-C41B-E49C-4737-064FB234F001}"/>
              </a:ext>
            </a:extLst>
          </p:cNvPr>
          <p:cNvSpPr>
            <a:spLocks noGrp="1"/>
          </p:cNvSpPr>
          <p:nvPr>
            <p:ph type="title"/>
          </p:nvPr>
        </p:nvSpPr>
        <p:spPr/>
        <p:txBody>
          <a:bodyPr/>
          <a:lstStyle/>
          <a:p>
            <a:r>
              <a:rPr lang="en-US" dirty="0">
                <a:latin typeface="ADLaM Display" panose="02010000000000000000" pitchFamily="2" charset="77"/>
                <a:ea typeface="ADLaM Display" panose="02010000000000000000" pitchFamily="2" charset="77"/>
                <a:cs typeface="ADLaM Display" panose="02010000000000000000" pitchFamily="2" charset="77"/>
              </a:rPr>
              <a:t>What Is Our Goal?</a:t>
            </a:r>
          </a:p>
        </p:txBody>
      </p:sp>
      <p:sp>
        <p:nvSpPr>
          <p:cNvPr id="3" name="Content Placeholder 2">
            <a:extLst>
              <a:ext uri="{FF2B5EF4-FFF2-40B4-BE49-F238E27FC236}">
                <a16:creationId xmlns:a16="http://schemas.microsoft.com/office/drawing/2014/main" id="{EED7D4DA-CDF4-706E-7D19-CF922A37F3FF}"/>
              </a:ext>
            </a:extLst>
          </p:cNvPr>
          <p:cNvSpPr>
            <a:spLocks noGrp="1"/>
          </p:cNvSpPr>
          <p:nvPr>
            <p:ph idx="1"/>
          </p:nvPr>
        </p:nvSpPr>
        <p:spPr/>
        <p:txBody>
          <a:bodyPr anchor="ctr" anchorCtr="0"/>
          <a:lstStyle/>
          <a:p>
            <a:pPr marL="0" indent="0" algn="ctr">
              <a:buNone/>
            </a:pPr>
            <a:r>
              <a:rPr lang="en-US" dirty="0">
                <a:latin typeface="ADLaM Display" panose="02010000000000000000" pitchFamily="2" charset="77"/>
                <a:ea typeface="ADLaM Display" panose="02010000000000000000" pitchFamily="2" charset="77"/>
                <a:cs typeface="ADLaM Display" panose="02010000000000000000" pitchFamily="2" charset="77"/>
              </a:rPr>
              <a:t>We want our members to develop a </a:t>
            </a:r>
            <a:br>
              <a:rPr lang="en-US" dirty="0">
                <a:latin typeface="ADLaM Display" panose="02010000000000000000" pitchFamily="2" charset="77"/>
                <a:ea typeface="ADLaM Display" panose="02010000000000000000" pitchFamily="2" charset="77"/>
                <a:cs typeface="ADLaM Display" panose="02010000000000000000" pitchFamily="2" charset="77"/>
              </a:rPr>
            </a:br>
            <a:r>
              <a:rPr lang="en-US" dirty="0">
                <a:latin typeface="ADLaM Display" panose="02010000000000000000" pitchFamily="2" charset="77"/>
                <a:ea typeface="ADLaM Display" panose="02010000000000000000" pitchFamily="2" charset="77"/>
                <a:cs typeface="ADLaM Display" panose="02010000000000000000" pitchFamily="2" charset="77"/>
              </a:rPr>
              <a:t>“</a:t>
            </a:r>
            <a:r>
              <a:rPr lang="en-US" i="1" dirty="0">
                <a:latin typeface="ADLaM Display" panose="02010000000000000000" pitchFamily="2" charset="77"/>
                <a:ea typeface="ADLaM Display" panose="02010000000000000000" pitchFamily="2" charset="77"/>
                <a:cs typeface="ADLaM Display" panose="02010000000000000000" pitchFamily="2" charset="77"/>
              </a:rPr>
              <a:t>pray without ceasing</a:t>
            </a:r>
            <a:r>
              <a:rPr lang="en-US" dirty="0">
                <a:latin typeface="ADLaM Display" panose="02010000000000000000" pitchFamily="2" charset="77"/>
                <a:ea typeface="ADLaM Display" panose="02010000000000000000" pitchFamily="2" charset="77"/>
                <a:cs typeface="ADLaM Display" panose="02010000000000000000" pitchFamily="2" charset="77"/>
              </a:rPr>
              <a:t>” lifestyle.</a:t>
            </a:r>
            <a:br>
              <a:rPr lang="en-US" dirty="0"/>
            </a:br>
            <a:br>
              <a:rPr lang="en-US" dirty="0"/>
            </a:br>
            <a:endParaRPr lang="en-US" sz="2800"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113544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56FDD04-5AF0-C1DA-F92F-1329D46AF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C5ED7-D079-3ECD-1BD7-CD122DBE9D44}"/>
              </a:ext>
            </a:extLst>
          </p:cNvPr>
          <p:cNvSpPr>
            <a:spLocks noGrp="1"/>
          </p:cNvSpPr>
          <p:nvPr>
            <p:ph type="title"/>
          </p:nvPr>
        </p:nvSpPr>
        <p:spPr/>
        <p:txBody>
          <a:bodyPr/>
          <a:lstStyle/>
          <a:p>
            <a:r>
              <a:rPr lang="en-US" dirty="0">
                <a:latin typeface="ADLaM Display" panose="02010000000000000000" pitchFamily="2" charset="77"/>
                <a:ea typeface="ADLaM Display" panose="02010000000000000000" pitchFamily="2" charset="77"/>
                <a:cs typeface="ADLaM Display" panose="02010000000000000000" pitchFamily="2" charset="77"/>
              </a:rPr>
              <a:t>What Do We Mean?</a:t>
            </a:r>
          </a:p>
        </p:txBody>
      </p:sp>
      <p:sp>
        <p:nvSpPr>
          <p:cNvPr id="3" name="Content Placeholder 2">
            <a:extLst>
              <a:ext uri="{FF2B5EF4-FFF2-40B4-BE49-F238E27FC236}">
                <a16:creationId xmlns:a16="http://schemas.microsoft.com/office/drawing/2014/main" id="{557227CE-C95C-EFF5-A48C-71A9AA94EECE}"/>
              </a:ext>
            </a:extLst>
          </p:cNvPr>
          <p:cNvSpPr>
            <a:spLocks noGrp="1"/>
          </p:cNvSpPr>
          <p:nvPr>
            <p:ph idx="1"/>
          </p:nvPr>
        </p:nvSpPr>
        <p:spPr/>
        <p:txBody>
          <a:bodyPr anchor="ctr" anchorCtr="0"/>
          <a:lstStyle/>
          <a:p>
            <a:pPr algn="l" rtl="0">
              <a:buNone/>
            </a:pPr>
            <a:r>
              <a:rPr lang="en-US" sz="2800" b="1" i="0" u="none" strike="noStrike" baseline="30000"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16 </a:t>
            </a:r>
            <a:r>
              <a:rPr lang="en-US" sz="2800"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Rejoice always, </a:t>
            </a:r>
            <a:r>
              <a:rPr lang="en-US" sz="2800" b="1" i="0" u="none" strike="noStrike" baseline="30000"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17 </a:t>
            </a:r>
            <a:r>
              <a:rPr lang="en-US" sz="2800" b="0" i="1"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pray without ceasing</a:t>
            </a:r>
            <a:r>
              <a:rPr lang="en-US" sz="2800"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 </a:t>
            </a:r>
            <a:r>
              <a:rPr lang="en-US" sz="2800" b="1" i="0" u="none" strike="noStrike" baseline="30000"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18 </a:t>
            </a:r>
            <a:r>
              <a:rPr lang="en-US" sz="2800"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give thanks in all circumstances; for this is the will of God in Christ Jesus for you.</a:t>
            </a:r>
            <a:endParaRPr lang="en-US"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endParaRPr>
          </a:p>
          <a:p>
            <a:pPr algn="l" rtl="0">
              <a:buNone/>
            </a:pPr>
            <a:r>
              <a:rPr lang="en-US" sz="2800" b="0" i="0" u="none" strike="noStrike" dirty="0">
                <a:solidFill>
                  <a:srgbClr val="000000"/>
                </a:solidFill>
                <a:effectLst/>
                <a:latin typeface="ADLaM Display" panose="02010000000000000000" pitchFamily="2" charset="77"/>
                <a:ea typeface="ADLaM Display" panose="02010000000000000000" pitchFamily="2" charset="77"/>
                <a:cs typeface="ADLaM Display" panose="02010000000000000000" pitchFamily="2" charset="77"/>
              </a:rPr>
              <a:t>- 1 Thessalonians 5:16–18.</a:t>
            </a:r>
          </a:p>
        </p:txBody>
      </p:sp>
    </p:spTree>
    <p:extLst>
      <p:ext uri="{BB962C8B-B14F-4D97-AF65-F5344CB8AC3E}">
        <p14:creationId xmlns:p14="http://schemas.microsoft.com/office/powerpoint/2010/main" val="135038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43B36F-F178-BF2E-DC3A-3EDD2F012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E4D2F-677B-3EEF-172D-E56DF563BFC4}"/>
              </a:ext>
            </a:extLst>
          </p:cNvPr>
          <p:cNvSpPr>
            <a:spLocks noGrp="1"/>
          </p:cNvSpPr>
          <p:nvPr>
            <p:ph type="title"/>
          </p:nvPr>
        </p:nvSpPr>
        <p:spPr>
          <a:xfrm>
            <a:off x="740375" y="377482"/>
            <a:ext cx="10711249" cy="1325563"/>
          </a:xfrm>
        </p:spPr>
        <p:txBody>
          <a:bodyPr>
            <a:normAutofit/>
          </a:bodyPr>
          <a:lstStyle/>
          <a:p>
            <a:r>
              <a:rPr lang="en-US" dirty="0">
                <a:latin typeface="ADLaM Display" panose="02010000000000000000" pitchFamily="2" charset="77"/>
                <a:ea typeface="ADLaM Display" panose="02010000000000000000" pitchFamily="2" charset="77"/>
                <a:cs typeface="ADLaM Display" panose="02010000000000000000" pitchFamily="2" charset="77"/>
              </a:rPr>
              <a:t>Praying Over People vs. People Praying</a:t>
            </a:r>
          </a:p>
        </p:txBody>
      </p:sp>
      <p:sp>
        <p:nvSpPr>
          <p:cNvPr id="3" name="Content Placeholder 2">
            <a:extLst>
              <a:ext uri="{FF2B5EF4-FFF2-40B4-BE49-F238E27FC236}">
                <a16:creationId xmlns:a16="http://schemas.microsoft.com/office/drawing/2014/main" id="{B04A5698-769E-4247-84BA-08B42BF8D480}"/>
              </a:ext>
            </a:extLst>
          </p:cNvPr>
          <p:cNvSpPr>
            <a:spLocks noGrp="1"/>
          </p:cNvSpPr>
          <p:nvPr>
            <p:ph idx="1"/>
          </p:nvPr>
        </p:nvSpPr>
        <p:spPr/>
        <p:txBody>
          <a:bodyPr anchor="ctr" anchorCtr="0">
            <a:normAutofit/>
          </a:bodyPr>
          <a:lstStyle/>
          <a:p>
            <a:pPr marL="0" indent="0" algn="ctr">
              <a:buNone/>
            </a:pPr>
            <a:r>
              <a:rPr lang="en-US" dirty="0">
                <a:latin typeface="ADLaM Display" panose="02010000000000000000" pitchFamily="2" charset="77"/>
                <a:ea typeface="ADLaM Display" panose="02010000000000000000" pitchFamily="2" charset="77"/>
                <a:cs typeface="ADLaM Display" panose="02010000000000000000" pitchFamily="2" charset="77"/>
              </a:rPr>
              <a:t>Corporate Prayer</a:t>
            </a:r>
          </a:p>
          <a:p>
            <a:pPr marL="0" indent="0" algn="ctr">
              <a:buNone/>
            </a:pPr>
            <a:br>
              <a:rPr lang="en-US" dirty="0">
                <a:latin typeface="ADLaM Display" panose="02010000000000000000" pitchFamily="2" charset="77"/>
                <a:ea typeface="ADLaM Display" panose="02010000000000000000" pitchFamily="2" charset="77"/>
                <a:cs typeface="ADLaM Display" panose="02010000000000000000" pitchFamily="2" charset="77"/>
              </a:rPr>
            </a:b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dirty="0">
                <a:latin typeface="ADLaM Display" panose="02010000000000000000" pitchFamily="2" charset="77"/>
                <a:ea typeface="ADLaM Display" panose="02010000000000000000" pitchFamily="2" charset="77"/>
                <a:cs typeface="ADLaM Display" panose="02010000000000000000" pitchFamily="2" charset="77"/>
              </a:rPr>
              <a:t>Group Prayer</a:t>
            </a:r>
          </a:p>
          <a:p>
            <a:pPr marL="0" indent="0" algn="ctr">
              <a:buNone/>
            </a:pPr>
            <a:br>
              <a:rPr lang="en-US" dirty="0">
                <a:latin typeface="ADLaM Display" panose="02010000000000000000" pitchFamily="2" charset="77"/>
                <a:ea typeface="ADLaM Display" panose="02010000000000000000" pitchFamily="2" charset="77"/>
                <a:cs typeface="ADLaM Display" panose="02010000000000000000" pitchFamily="2" charset="77"/>
              </a:rPr>
            </a:b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dirty="0">
                <a:latin typeface="ADLaM Display" panose="02010000000000000000" pitchFamily="2" charset="77"/>
                <a:ea typeface="ADLaM Display" panose="02010000000000000000" pitchFamily="2" charset="77"/>
                <a:cs typeface="ADLaM Display" panose="02010000000000000000" pitchFamily="2" charset="77"/>
              </a:rPr>
              <a:t>Personal Prayer</a:t>
            </a:r>
          </a:p>
        </p:txBody>
      </p:sp>
      <p:sp>
        <p:nvSpPr>
          <p:cNvPr id="4" name="Down Arrow 3">
            <a:extLst>
              <a:ext uri="{FF2B5EF4-FFF2-40B4-BE49-F238E27FC236}">
                <a16:creationId xmlns:a16="http://schemas.microsoft.com/office/drawing/2014/main" id="{7CD2A918-B957-B896-8316-F8B08A4A1952}"/>
              </a:ext>
            </a:extLst>
          </p:cNvPr>
          <p:cNvSpPr/>
          <p:nvPr/>
        </p:nvSpPr>
        <p:spPr>
          <a:xfrm>
            <a:off x="5945659" y="2879124"/>
            <a:ext cx="300680" cy="815546"/>
          </a:xfrm>
          <a:prstGeom prst="downArrow">
            <a:avLst/>
          </a:prstGeom>
          <a:solidFill>
            <a:schemeClr val="tx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BC6CD891-367C-0FC6-E8BA-69C2907AA534}"/>
              </a:ext>
            </a:extLst>
          </p:cNvPr>
          <p:cNvSpPr/>
          <p:nvPr/>
        </p:nvSpPr>
        <p:spPr>
          <a:xfrm>
            <a:off x="5951836" y="4340396"/>
            <a:ext cx="300680" cy="815546"/>
          </a:xfrm>
          <a:prstGeom prst="downArrow">
            <a:avLst/>
          </a:prstGeom>
          <a:solidFill>
            <a:schemeClr val="tx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46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A98D5DC-51A5-F0D6-6DF0-7F2F09DB8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176EE-641F-2C48-E750-D0A2975A980A}"/>
              </a:ext>
            </a:extLst>
          </p:cNvPr>
          <p:cNvSpPr>
            <a:spLocks noGrp="1"/>
          </p:cNvSpPr>
          <p:nvPr>
            <p:ph type="title"/>
          </p:nvPr>
        </p:nvSpPr>
        <p:spPr>
          <a:xfrm>
            <a:off x="512289" y="396831"/>
            <a:ext cx="11167419" cy="1325563"/>
          </a:xfrm>
        </p:spPr>
        <p:txBody>
          <a:bodyPr>
            <a:normAutofit/>
          </a:bodyPr>
          <a:lstStyle/>
          <a:p>
            <a:r>
              <a:rPr lang="en-US" dirty="0">
                <a:latin typeface="ADLaM Display" panose="02010000000000000000" pitchFamily="2" charset="77"/>
                <a:ea typeface="ADLaM Display" panose="02010000000000000000" pitchFamily="2" charset="77"/>
                <a:cs typeface="ADLaM Display" panose="02010000000000000000" pitchFamily="2" charset="77"/>
              </a:rPr>
              <a:t>Why Are People Uncomfortable Praying?</a:t>
            </a:r>
          </a:p>
        </p:txBody>
      </p:sp>
      <p:sp>
        <p:nvSpPr>
          <p:cNvPr id="3" name="Content Placeholder 2">
            <a:extLst>
              <a:ext uri="{FF2B5EF4-FFF2-40B4-BE49-F238E27FC236}">
                <a16:creationId xmlns:a16="http://schemas.microsoft.com/office/drawing/2014/main" id="{7E297B4D-9590-D912-B894-BCEEBA45E094}"/>
              </a:ext>
            </a:extLst>
          </p:cNvPr>
          <p:cNvSpPr>
            <a:spLocks noGrp="1"/>
          </p:cNvSpPr>
          <p:nvPr>
            <p:ph idx="1"/>
          </p:nvPr>
        </p:nvSpPr>
        <p:spPr/>
        <p:txBody>
          <a:bodyPr anchor="ctr" anchorCtr="0">
            <a:normAutofit/>
          </a:bodyPr>
          <a:lstStyle/>
          <a:p>
            <a:pPr fontAlgn="base"/>
            <a:r>
              <a:rPr lang="en-US" dirty="0">
                <a:latin typeface="ADLaM Display" panose="02010000000000000000" pitchFamily="2" charset="77"/>
                <a:ea typeface="ADLaM Display" panose="02010000000000000000" pitchFamily="2" charset="77"/>
                <a:cs typeface="ADLaM Display" panose="02010000000000000000" pitchFamily="2" charset="77"/>
              </a:rPr>
              <a:t>Pride / Embarrassment</a:t>
            </a:r>
          </a:p>
          <a:p>
            <a:pPr marL="0" indent="0" fontAlgn="base">
              <a:buNone/>
            </a:pP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fontAlgn="base"/>
            <a:r>
              <a:rPr lang="en-US" dirty="0">
                <a:latin typeface="ADLaM Display" panose="02010000000000000000" pitchFamily="2" charset="77"/>
                <a:ea typeface="ADLaM Display" panose="02010000000000000000" pitchFamily="2" charset="77"/>
                <a:cs typeface="ADLaM Display" panose="02010000000000000000" pitchFamily="2" charset="77"/>
              </a:rPr>
              <a:t>They Don’t Know How</a:t>
            </a:r>
          </a:p>
        </p:txBody>
      </p:sp>
    </p:spTree>
    <p:extLst>
      <p:ext uri="{BB962C8B-B14F-4D97-AF65-F5344CB8AC3E}">
        <p14:creationId xmlns:p14="http://schemas.microsoft.com/office/powerpoint/2010/main" val="295321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B5D8578-8A2A-FEE5-0E3D-9F762FF9E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6F8F4-5ACB-4BBF-A89C-191046139E9B}"/>
              </a:ext>
            </a:extLst>
          </p:cNvPr>
          <p:cNvSpPr>
            <a:spLocks noGrp="1"/>
          </p:cNvSpPr>
          <p:nvPr>
            <p:ph type="title"/>
          </p:nvPr>
        </p:nvSpPr>
        <p:spPr>
          <a:xfrm>
            <a:off x="512289" y="396831"/>
            <a:ext cx="11167419" cy="1325563"/>
          </a:xfrm>
        </p:spPr>
        <p:txBody>
          <a:bodyPr>
            <a:normAutofit/>
          </a:bodyPr>
          <a:lstStyle/>
          <a:p>
            <a:r>
              <a:rPr lang="en-US" dirty="0">
                <a:latin typeface="ADLaM Display" panose="02010000000000000000" pitchFamily="2" charset="77"/>
                <a:ea typeface="ADLaM Display" panose="02010000000000000000" pitchFamily="2" charset="77"/>
                <a:cs typeface="ADLaM Display" panose="02010000000000000000" pitchFamily="2" charset="77"/>
              </a:rPr>
              <a:t>How Do We Get Comfortable Praying?</a:t>
            </a:r>
          </a:p>
        </p:txBody>
      </p:sp>
      <p:sp>
        <p:nvSpPr>
          <p:cNvPr id="3" name="Content Placeholder 2">
            <a:extLst>
              <a:ext uri="{FF2B5EF4-FFF2-40B4-BE49-F238E27FC236}">
                <a16:creationId xmlns:a16="http://schemas.microsoft.com/office/drawing/2014/main" id="{6E238E52-7272-1B71-1A5C-D4228DB26F21}"/>
              </a:ext>
            </a:extLst>
          </p:cNvPr>
          <p:cNvSpPr>
            <a:spLocks noGrp="1"/>
          </p:cNvSpPr>
          <p:nvPr>
            <p:ph idx="1"/>
          </p:nvPr>
        </p:nvSpPr>
        <p:spPr/>
        <p:txBody>
          <a:bodyPr anchor="ctr" anchorCtr="0">
            <a:normAutofit/>
          </a:bodyPr>
          <a:lstStyle/>
          <a:p>
            <a:pPr fontAlgn="base"/>
            <a:r>
              <a:rPr lang="en-US" dirty="0">
                <a:latin typeface="ADLaM Display" panose="02010000000000000000" pitchFamily="2" charset="77"/>
                <a:ea typeface="ADLaM Display" panose="02010000000000000000" pitchFamily="2" charset="77"/>
                <a:cs typeface="ADLaM Display" panose="02010000000000000000" pitchFamily="2" charset="77"/>
              </a:rPr>
              <a:t>Humility</a:t>
            </a:r>
          </a:p>
          <a:p>
            <a:pPr marL="0" indent="0" fontAlgn="base">
              <a:buNone/>
            </a:pP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fontAlgn="base"/>
            <a:r>
              <a:rPr lang="en-US" dirty="0">
                <a:latin typeface="ADLaM Display" panose="02010000000000000000" pitchFamily="2" charset="77"/>
                <a:ea typeface="ADLaM Display" panose="02010000000000000000" pitchFamily="2" charset="77"/>
                <a:cs typeface="ADLaM Display" panose="02010000000000000000" pitchFamily="2" charset="77"/>
              </a:rPr>
              <a:t>Removing Social Pressure</a:t>
            </a:r>
          </a:p>
          <a:p>
            <a:pPr marL="0" indent="0" fontAlgn="base">
              <a:buNone/>
            </a:pP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fontAlgn="base"/>
            <a:r>
              <a:rPr lang="en-US" dirty="0">
                <a:latin typeface="ADLaM Display" panose="02010000000000000000" pitchFamily="2" charset="77"/>
                <a:ea typeface="ADLaM Display" panose="02010000000000000000" pitchFamily="2" charset="77"/>
                <a:cs typeface="ADLaM Display" panose="02010000000000000000" pitchFamily="2" charset="77"/>
              </a:rPr>
              <a:t>Practice</a:t>
            </a:r>
          </a:p>
        </p:txBody>
      </p:sp>
    </p:spTree>
    <p:extLst>
      <p:ext uri="{BB962C8B-B14F-4D97-AF65-F5344CB8AC3E}">
        <p14:creationId xmlns:p14="http://schemas.microsoft.com/office/powerpoint/2010/main" val="2373766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349</Words>
  <Application>Microsoft Macintosh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ADLaM Display</vt:lpstr>
      <vt:lpstr>Aptos</vt:lpstr>
      <vt:lpstr>Aptos Display</vt:lpstr>
      <vt:lpstr>Arial</vt:lpstr>
      <vt:lpstr>Office Theme</vt:lpstr>
      <vt:lpstr>PowerPoint Presentation</vt:lpstr>
      <vt:lpstr>POWERING UP</vt:lpstr>
      <vt:lpstr>What is Prayer?</vt:lpstr>
      <vt:lpstr>Why Should We Pray?</vt:lpstr>
      <vt:lpstr>What Is Our Goal?</vt:lpstr>
      <vt:lpstr>What Do We Mean?</vt:lpstr>
      <vt:lpstr>Praying Over People vs. People Praying</vt:lpstr>
      <vt:lpstr>Why Are People Uncomfortable Praying?</vt:lpstr>
      <vt:lpstr>How Do We Get Comfortable Praying?</vt:lpstr>
      <vt:lpstr>Let’s Practice!</vt:lpstr>
      <vt:lpstr>Practicing Prayer…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Adkins</dc:creator>
  <cp:lastModifiedBy>Ryan Lawson</cp:lastModifiedBy>
  <cp:revision>3</cp:revision>
  <dcterms:created xsi:type="dcterms:W3CDTF">2025-07-15T18:15:13Z</dcterms:created>
  <dcterms:modified xsi:type="dcterms:W3CDTF">2025-08-14T20:05:37Z</dcterms:modified>
</cp:coreProperties>
</file>