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3" r:id="rId4"/>
    <p:sldId id="258" r:id="rId5"/>
    <p:sldId id="265" r:id="rId6"/>
    <p:sldId id="266" r:id="rId7"/>
    <p:sldId id="302" r:id="rId8"/>
    <p:sldId id="267" r:id="rId9"/>
    <p:sldId id="303" r:id="rId10"/>
    <p:sldId id="268" r:id="rId11"/>
    <p:sldId id="269" r:id="rId12"/>
    <p:sldId id="304" r:id="rId13"/>
    <p:sldId id="271" r:id="rId14"/>
    <p:sldId id="305" r:id="rId15"/>
    <p:sldId id="306" r:id="rId16"/>
    <p:sldId id="273" r:id="rId17"/>
    <p:sldId id="274" r:id="rId18"/>
    <p:sldId id="307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2"/>
    <p:restoredTop sz="94643"/>
  </p:normalViewPr>
  <p:slideViewPr>
    <p:cSldViewPr snapToGrid="0">
      <p:cViewPr varScale="1">
        <p:scale>
          <a:sx n="73" d="100"/>
          <a:sy n="73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C106-D72E-6AA8-DA0E-62156BE34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86207-3B5C-B770-2621-62084C849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8756-52EC-A4BE-5EB3-4C0F5904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35DB0-511B-349D-762F-6CE93985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4C5D1-0E00-BCE4-2934-26428B9D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1B96-7953-162A-8E5C-D571527C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7DE09-3A14-E7CE-6D87-FDAAE8385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3ABE-22BF-097C-FF16-33FA4FD7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9ACF7-5955-E64A-A049-62CC067C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FE35B-8D6F-64C9-EF3C-CD22E14E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1DCA3-52B1-6D30-42B8-6C5930534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40CA5-0F65-6BDB-207C-DE7C887C9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13E5-E1FE-1EE3-E9DA-D20B9E69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B5FC6-C40D-5E88-D462-2A00885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F133-6E3E-E4C0-5078-33CD0493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91C9-A18B-255C-2D7D-55FD07ED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9759E-693E-BB38-C95C-6F212FEC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73148-4BBD-C8CA-3BC2-DCD5049F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6C260-6047-C35A-DFD4-E722C1E8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489DE-0804-6C00-9BBB-8AE455EB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296F-7B5A-253D-EA1F-15601D84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BF2F-5ADE-E86D-9A7C-84CD91FC9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C6DB4-B7E3-7B27-BA53-358A2389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4CA61-D225-AC1A-88D9-F44CE0D8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579EB-5505-EE34-D116-6630122A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7C3D-4CD7-A784-7176-02A0B595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10CB1-A7B0-49EB-BC1A-233C1D735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552BB-C656-CA9C-F865-674EFA356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3ADD6-4BBA-0191-E261-93421017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7C37-C787-42B2-DAC6-958AE38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E611D-3373-CF43-019A-BF26327B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5FB0-8FF0-09C6-1505-B003455B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A864B-F1CB-AA27-8533-A416931BD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AF4D6-63C4-E6BD-5DB9-1BBF70373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67456-509A-E395-62EA-45AB90C25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3F9DA-FE77-C87F-DA57-EFD4D56ED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FA2E5-6A72-F06F-6C97-2CD99B5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587FB-3E01-B448-0AE4-A938C2BB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DBA7A-2001-3DD9-5B8D-9DC9844C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5D97-D090-BCB6-B1FE-6E6E4B05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C9C62-CF99-D21D-C778-F7CA7E9C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F1C5F-492B-4D40-93C8-E910A680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9A27F-603F-6C93-3E16-74C8B768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A68B4-2257-B082-56E2-C92CB891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4A671-6BC0-324C-BF89-404BDAD9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2E5A9-0A44-3470-98A1-32BC3EA2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B1E4-5766-FD6D-D657-6980EEDB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8155-099D-D58B-086F-D7B187BB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86852-2E05-0739-69CE-B8C685996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A423A-7C91-3BE1-C2C3-2B2A9A69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0308-9CD4-8AEB-C7FB-A8D4CD62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4CDC1-8DC4-950D-F4BC-C35F8DBA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6B09-4197-0784-D131-E58791E5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59509-FEBE-9195-D9B4-66DF6B5F1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A10D8-1955-620C-2572-6773DE5E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11BAD-BD7E-5DF5-C6D7-7D5E41B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2875E-8D52-A3A5-A43A-67C53034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B0486-4883-9A87-A089-A7153D90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4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0A60F-7672-D196-BE68-FB7C70D4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46BF4-C952-05A1-6577-94B63D78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ABA8-BCC1-8541-D8D3-99180BA01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82E65-C151-1A4E-9E11-F30C95454B17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20AFA-3D1B-A93C-2E88-857346DA9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E69A-38A0-FFFB-494C-D0AA9F11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C285BE-B563-D84E-9283-E9601838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1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mountain range with text overlay&#10;&#10;Description automatically generated">
            <a:extLst>
              <a:ext uri="{FF2B5EF4-FFF2-40B4-BE49-F238E27FC236}">
                <a16:creationId xmlns:a16="http://schemas.microsoft.com/office/drawing/2014/main" id="{8FBEB357-72A9-3D7D-EAE8-819AA900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9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warm the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Ways to warm the environment: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Music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Greeter(s)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Ice breakers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Name tag with fun fact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SMILES!!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501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#3 – Invite conversation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identify someone that is new?</a:t>
            </a:r>
          </a:p>
          <a:p>
            <a:endParaRPr lang="en-US" sz="2400" dirty="0"/>
          </a:p>
          <a:p>
            <a:r>
              <a:rPr lang="en-US" sz="2400" dirty="0"/>
              <a:t>What’s the first thing you do when you see them?</a:t>
            </a:r>
          </a:p>
          <a:p>
            <a:endParaRPr lang="en-US" sz="2400" dirty="0"/>
          </a:p>
          <a:p>
            <a:r>
              <a:rPr lang="en-US" sz="2400" dirty="0"/>
              <a:t>ASK QUESTIONS!</a:t>
            </a:r>
          </a:p>
          <a:p>
            <a:endParaRPr lang="en-US" sz="2400" dirty="0"/>
          </a:p>
          <a:p>
            <a:r>
              <a:rPr lang="en-US" sz="2400" dirty="0"/>
              <a:t>Questions accomplish 2 things..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9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#3 – Invite conversation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identify someone that is new?</a:t>
            </a:r>
          </a:p>
          <a:p>
            <a:endParaRPr lang="en-US" sz="2400" dirty="0"/>
          </a:p>
          <a:p>
            <a:r>
              <a:rPr lang="en-US" sz="2400" dirty="0"/>
              <a:t>What’s the first thing you do when you see them?</a:t>
            </a:r>
          </a:p>
          <a:p>
            <a:endParaRPr lang="en-US" sz="2400" dirty="0"/>
          </a:p>
          <a:p>
            <a:r>
              <a:rPr lang="en-US" sz="2400" dirty="0"/>
              <a:t>ASK QUESTIONS!</a:t>
            </a:r>
          </a:p>
          <a:p>
            <a:endParaRPr lang="en-US" sz="2400" dirty="0"/>
          </a:p>
          <a:p>
            <a:r>
              <a:rPr lang="en-US" sz="2400" dirty="0"/>
              <a:t>Questions accomplish 2 things..</a:t>
            </a:r>
          </a:p>
          <a:p>
            <a:pPr marL="457200" indent="-457200">
              <a:buAutoNum type="arabicParenR"/>
            </a:pPr>
            <a:r>
              <a:rPr lang="en-US" sz="2400" dirty="0"/>
              <a:t>Disarms the guest</a:t>
            </a:r>
          </a:p>
          <a:p>
            <a:pPr marL="457200" indent="-457200">
              <a:buAutoNum type="arabicParenR"/>
            </a:pPr>
            <a:r>
              <a:rPr lang="en-US" sz="2400" dirty="0"/>
              <a:t>Finds common ground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#4 – Don’t overwhelm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did you first visit our church? </a:t>
            </a:r>
            <a:r>
              <a:rPr lang="en-US" sz="2400" dirty="0" err="1"/>
              <a:t>LifeGroup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/>
              <a:t>What were you thinking prior to coming?</a:t>
            </a:r>
          </a:p>
          <a:p>
            <a:endParaRPr lang="en-US" sz="2400" dirty="0"/>
          </a:p>
          <a:p>
            <a:r>
              <a:rPr lang="en-US" sz="2400" dirty="0"/>
              <a:t>Ways to overwhelm: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36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#4 – Don’t overwhelm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did you first visit our church? </a:t>
            </a:r>
            <a:r>
              <a:rPr lang="en-US" sz="2400" dirty="0" err="1"/>
              <a:t>LifeGroup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/>
              <a:t>What were you thinking prior to coming?</a:t>
            </a:r>
          </a:p>
          <a:p>
            <a:endParaRPr lang="en-US" sz="2400" dirty="0"/>
          </a:p>
          <a:p>
            <a:r>
              <a:rPr lang="en-US" sz="2400" dirty="0"/>
              <a:t>Ways to overwhelm: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Invite them to 12 subsequent events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Introduce them to every person in your </a:t>
            </a:r>
            <a:r>
              <a:rPr lang="en-US" sz="2400" dirty="0" err="1"/>
              <a:t>LifeGroup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Give them directions to a specific area of our building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88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#5 – Be sticky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does “sticky” mean?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Ready to serve our guests in any way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Willing to sit with them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Being their guide by their side</a:t>
            </a:r>
          </a:p>
          <a:p>
            <a:endParaRPr lang="en-US" sz="2400" dirty="0"/>
          </a:p>
          <a:p>
            <a:r>
              <a:rPr lang="en-US" sz="2400" dirty="0"/>
              <a:t>So, instead of overwhelming them…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16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#5 – Be sticky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does “sticky” mean?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Ready to serve our guests in any way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Willing to sit with them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Being their guide by their side</a:t>
            </a:r>
          </a:p>
          <a:p>
            <a:endParaRPr lang="en-US" sz="2400" dirty="0"/>
          </a:p>
          <a:p>
            <a:r>
              <a:rPr lang="en-US" sz="2400" dirty="0"/>
              <a:t>So, instead of overwhelming them…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Invite them to the next event (lunch?)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Introduce them to people you are sitting with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Walk with them to where they want to go!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55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#6 – Extend the invitation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Ongoing, authentic relationships are what we ALL want… so invite them into your life! </a:t>
            </a:r>
          </a:p>
          <a:p>
            <a:endParaRPr lang="en-US" sz="2400" dirty="0"/>
          </a:p>
          <a:p>
            <a:r>
              <a:rPr lang="en-US" sz="2400" dirty="0"/>
              <a:t>You never know what someone is going through…</a:t>
            </a:r>
          </a:p>
          <a:p>
            <a:endParaRPr lang="en-US" sz="2400" dirty="0"/>
          </a:p>
          <a:p>
            <a:r>
              <a:rPr lang="en-US" sz="2400" dirty="0"/>
              <a:t>APPLY – follow up!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7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#6 – Extend the invitation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Ongoing, authentic relationships are what we ALL want… so invite them into your life! </a:t>
            </a:r>
          </a:p>
          <a:p>
            <a:endParaRPr lang="en-US" sz="2400" dirty="0"/>
          </a:p>
          <a:p>
            <a:r>
              <a:rPr lang="en-US" sz="2400" dirty="0"/>
              <a:t>You never know what someone is going through…</a:t>
            </a:r>
          </a:p>
          <a:p>
            <a:endParaRPr lang="en-US" sz="2400" dirty="0"/>
          </a:p>
          <a:p>
            <a:r>
              <a:rPr lang="en-US" sz="2400" dirty="0"/>
              <a:t>APPLY – follow up!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Come for your ministers job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Sunday evening (post church nap) is a great time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Be genuine, not a car salesman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7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studs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 – Set the expectation</a:t>
            </a:r>
          </a:p>
          <a:p>
            <a:endParaRPr lang="en-US" sz="2400" dirty="0"/>
          </a:p>
          <a:p>
            <a:r>
              <a:rPr lang="en-US" sz="2400" dirty="0"/>
              <a:t>#2 – Warm the environment</a:t>
            </a:r>
          </a:p>
          <a:p>
            <a:endParaRPr lang="en-US" sz="2400" dirty="0"/>
          </a:p>
          <a:p>
            <a:r>
              <a:rPr lang="en-US" sz="2400" dirty="0"/>
              <a:t>#3 – Invite conversation</a:t>
            </a:r>
          </a:p>
          <a:p>
            <a:endParaRPr lang="en-US" sz="2400" dirty="0"/>
          </a:p>
          <a:p>
            <a:r>
              <a:rPr lang="en-US" sz="2400" dirty="0"/>
              <a:t>#4 – Don’t overwhelm</a:t>
            </a:r>
          </a:p>
          <a:p>
            <a:endParaRPr lang="en-US" sz="2400" dirty="0"/>
          </a:p>
          <a:p>
            <a:r>
              <a:rPr lang="en-US" sz="2400" dirty="0"/>
              <a:t>#5 – Be sticky</a:t>
            </a:r>
          </a:p>
          <a:p>
            <a:endParaRPr lang="en-US" sz="2400" dirty="0"/>
          </a:p>
          <a:p>
            <a:r>
              <a:rPr lang="en-US" sz="2400" dirty="0"/>
              <a:t>#6 – Extend invitation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837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I have something in my hand…</a:t>
            </a:r>
          </a:p>
        </p:txBody>
      </p:sp>
    </p:spTree>
    <p:extLst>
      <p:ext uri="{BB962C8B-B14F-4D97-AF65-F5344CB8AC3E}">
        <p14:creationId xmlns:p14="http://schemas.microsoft.com/office/powerpoint/2010/main" val="1013604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What type of LEGO will you be?</a:t>
            </a:r>
          </a:p>
        </p:txBody>
      </p:sp>
    </p:spTree>
    <p:extLst>
      <p:ext uri="{BB962C8B-B14F-4D97-AF65-F5344CB8AC3E}">
        <p14:creationId xmlns:p14="http://schemas.microsoft.com/office/powerpoint/2010/main" val="239701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268415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</a:t>
            </a:r>
          </a:p>
        </p:txBody>
      </p:sp>
      <p:pic>
        <p:nvPicPr>
          <p:cNvPr id="4" name="Picture 3" descr="A close-up of a meeting&#10;&#10;Description automatically generated">
            <a:extLst>
              <a:ext uri="{FF2B5EF4-FFF2-40B4-BE49-F238E27FC236}">
                <a16:creationId xmlns:a16="http://schemas.microsoft.com/office/drawing/2014/main" id="{8B06B406-86C7-FFF1-64F9-A0D3A8DB8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4358" cy="69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4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LEGOS are connectors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1690688"/>
            <a:ext cx="10515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raised circles called on a LEGO? </a:t>
            </a:r>
          </a:p>
          <a:p>
            <a:endParaRPr lang="en-US" sz="2400" dirty="0"/>
          </a:p>
          <a:p>
            <a:r>
              <a:rPr lang="en-US" sz="2400" dirty="0"/>
              <a:t>Improving our “studs” advances our mission by LOVING every guest that God brings to us</a:t>
            </a:r>
          </a:p>
          <a:p>
            <a:endParaRPr lang="en-US" sz="2400" dirty="0"/>
          </a:p>
          <a:p>
            <a:r>
              <a:rPr lang="en-US" sz="2400" dirty="0"/>
              <a:t>Proverbs 11:30</a:t>
            </a:r>
          </a:p>
          <a:p>
            <a:r>
              <a:rPr lang="en-US" sz="2400" dirty="0"/>
              <a:t>	“Fruit of the righteous is a tree of life and he who wins souls is wise.”</a:t>
            </a:r>
          </a:p>
          <a:p>
            <a:endParaRPr lang="en-US" sz="2400" dirty="0"/>
          </a:p>
          <a:p>
            <a:r>
              <a:rPr lang="en-US" sz="2400" dirty="0"/>
              <a:t>“studs” are righteous, soul-winners, genuine…AUTHENTIC!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773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From Strangers to Friends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3692768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authentic connections with guests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6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“studs” to creating authentic connections with guests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– Pre-visit</a:t>
            </a:r>
          </a:p>
          <a:p>
            <a:endParaRPr lang="en-US" sz="2400" dirty="0"/>
          </a:p>
          <a:p>
            <a:r>
              <a:rPr lang="en-US" sz="2400" dirty="0"/>
              <a:t>3 – During visit</a:t>
            </a:r>
          </a:p>
          <a:p>
            <a:endParaRPr lang="en-US" sz="2400" dirty="0"/>
          </a:p>
          <a:p>
            <a:r>
              <a:rPr lang="en-US" sz="2400" dirty="0"/>
              <a:t>1 – Post-visit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3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#1 – Set the expectation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 issue in struggling </a:t>
            </a:r>
            <a:r>
              <a:rPr lang="en-US" sz="2400" dirty="0" err="1"/>
              <a:t>LifeGroups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Good News!</a:t>
            </a:r>
          </a:p>
          <a:p>
            <a:endParaRPr lang="en-US" sz="2400" dirty="0"/>
          </a:p>
          <a:p>
            <a:r>
              <a:rPr lang="en-US" sz="2400" dirty="0"/>
              <a:t>How to set the expectation?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08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#1 – Set the expectation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 issue in struggling </a:t>
            </a:r>
            <a:r>
              <a:rPr lang="en-US" sz="2400" dirty="0" err="1"/>
              <a:t>LifeGroups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Good News!</a:t>
            </a:r>
          </a:p>
          <a:p>
            <a:endParaRPr lang="en-US" sz="2400" dirty="0"/>
          </a:p>
          <a:p>
            <a:r>
              <a:rPr lang="en-US" sz="2400" dirty="0"/>
              <a:t>How to set the expectation?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PRAY!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Invite people from work, neighborhood, worship services, etc.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Ask your minister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Serve at Guest Central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0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#2 – Warm the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Small aspects often go overlooked, but make an indelible mark</a:t>
            </a:r>
          </a:p>
          <a:p>
            <a:endParaRPr lang="en-US" sz="2400" dirty="0"/>
          </a:p>
          <a:p>
            <a:r>
              <a:rPr lang="en-US" sz="2400" dirty="0"/>
              <a:t>MISSION CRITICAL</a:t>
            </a:r>
          </a:p>
          <a:p>
            <a:endParaRPr lang="en-US" sz="2400" dirty="0"/>
          </a:p>
          <a:p>
            <a:r>
              <a:rPr lang="en-US" sz="2400" dirty="0"/>
              <a:t>Cold environments are…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0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white surface with black lines&#10;&#10;Description automatically generated">
            <a:extLst>
              <a:ext uri="{FF2B5EF4-FFF2-40B4-BE49-F238E27FC236}">
                <a16:creationId xmlns:a16="http://schemas.microsoft.com/office/drawing/2014/main" id="{A5A456BB-2F1F-DF81-3290-F0A3810C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318"/>
            <a:ext cx="12294358" cy="69155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0500-0DAD-C5B1-7A7A-1415DE87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 #2 – Warm the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76029-4EE8-4A61-B7D6-ED738FE16009}"/>
              </a:ext>
            </a:extLst>
          </p:cNvPr>
          <p:cNvSpPr txBox="1"/>
          <p:nvPr/>
        </p:nvSpPr>
        <p:spPr>
          <a:xfrm>
            <a:off x="838200" y="2066131"/>
            <a:ext cx="10515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Small aspects often go overlooked, but make an indelible mark</a:t>
            </a:r>
          </a:p>
          <a:p>
            <a:endParaRPr lang="en-US" sz="2400" dirty="0"/>
          </a:p>
          <a:p>
            <a:r>
              <a:rPr lang="en-US" sz="2400" dirty="0"/>
              <a:t>MISSION CRITICAL</a:t>
            </a:r>
          </a:p>
          <a:p>
            <a:endParaRPr lang="en-US" sz="2400" dirty="0"/>
          </a:p>
          <a:p>
            <a:r>
              <a:rPr lang="en-US" sz="2400" dirty="0"/>
              <a:t>Cold environments are…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Sloppy not organized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Disinterested not caring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Apathetic not loving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Dull not radiating joy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9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654</Words>
  <Application>Microsoft Macintosh PowerPoint</Application>
  <PresentationFormat>Widescreen</PresentationFormat>
  <Paragraphs>209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I have something in my hand…</vt:lpstr>
      <vt:lpstr>LEGOS are connectors</vt:lpstr>
      <vt:lpstr>From Strangers to Friends</vt:lpstr>
      <vt:lpstr>6 “studs” to creating authentic connections with guests</vt:lpstr>
      <vt:lpstr>Stud #1 – Set the expectation</vt:lpstr>
      <vt:lpstr>Stud #1 – Set the expectation</vt:lpstr>
      <vt:lpstr>Stud #2 – Warm the environment</vt:lpstr>
      <vt:lpstr>Stud #2 – Warm the environment</vt:lpstr>
      <vt:lpstr>How to warm the environment</vt:lpstr>
      <vt:lpstr>Stud #3 – Invite conversation</vt:lpstr>
      <vt:lpstr>Stud #3 – Invite conversation</vt:lpstr>
      <vt:lpstr>Stud #4 – Don’t overwhelm</vt:lpstr>
      <vt:lpstr>Stud #4 – Don’t overwhelm</vt:lpstr>
      <vt:lpstr>Stud #5 – Be sticky</vt:lpstr>
      <vt:lpstr>Stud #5 – Be sticky</vt:lpstr>
      <vt:lpstr>Stud #6 – Extend the invitation</vt:lpstr>
      <vt:lpstr>Stud #6 – Extend the invitation</vt:lpstr>
      <vt:lpstr>Summary of the studs</vt:lpstr>
      <vt:lpstr>What type of LEGO will you be?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Peyton Coker</dc:creator>
  <cp:lastModifiedBy>Peyton Coker</cp:lastModifiedBy>
  <cp:revision>2</cp:revision>
  <dcterms:created xsi:type="dcterms:W3CDTF">2024-08-06T15:38:24Z</dcterms:created>
  <dcterms:modified xsi:type="dcterms:W3CDTF">2024-08-06T16:55:43Z</dcterms:modified>
</cp:coreProperties>
</file>