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9" r:id="rId2"/>
    <p:sldId id="257" r:id="rId3"/>
    <p:sldId id="262" r:id="rId4"/>
    <p:sldId id="258" r:id="rId5"/>
    <p:sldId id="260" r:id="rId6"/>
    <p:sldId id="263" r:id="rId7"/>
    <p:sldId id="256" r:id="rId8"/>
    <p:sldId id="26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60"/>
    <p:restoredTop sz="94620"/>
  </p:normalViewPr>
  <p:slideViewPr>
    <p:cSldViewPr snapToGrid="0">
      <p:cViewPr varScale="1">
        <p:scale>
          <a:sx n="118" d="100"/>
          <a:sy n="118" d="100"/>
        </p:scale>
        <p:origin x="208" y="7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6142F-ED55-2327-21FD-D1041BBFAD9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EEFB3CA-D463-8F7C-7DD6-B0221AAEF2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5AADC0-5193-6677-CE4A-63FEFD2E031E}"/>
              </a:ext>
            </a:extLst>
          </p:cNvPr>
          <p:cNvSpPr>
            <a:spLocks noGrp="1"/>
          </p:cNvSpPr>
          <p:nvPr>
            <p:ph type="dt" sz="half" idx="10"/>
          </p:nvPr>
        </p:nvSpPr>
        <p:spPr/>
        <p:txBody>
          <a:bodyPr/>
          <a:lstStyle/>
          <a:p>
            <a:fld id="{4ED612B1-83D1-CA40-A364-D8482A54579C}" type="datetimeFigureOut">
              <a:rPr lang="en-US" smtClean="0"/>
              <a:t>8/8/24</a:t>
            </a:fld>
            <a:endParaRPr lang="en-US"/>
          </a:p>
        </p:txBody>
      </p:sp>
      <p:sp>
        <p:nvSpPr>
          <p:cNvPr id="5" name="Footer Placeholder 4">
            <a:extLst>
              <a:ext uri="{FF2B5EF4-FFF2-40B4-BE49-F238E27FC236}">
                <a16:creationId xmlns:a16="http://schemas.microsoft.com/office/drawing/2014/main" id="{DA274735-2A4C-A085-1A68-9910D0BA7D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3A52B7-132C-91CD-5A74-C5245E27ECF0}"/>
              </a:ext>
            </a:extLst>
          </p:cNvPr>
          <p:cNvSpPr>
            <a:spLocks noGrp="1"/>
          </p:cNvSpPr>
          <p:nvPr>
            <p:ph type="sldNum" sz="quarter" idx="12"/>
          </p:nvPr>
        </p:nvSpPr>
        <p:spPr/>
        <p:txBody>
          <a:bodyPr/>
          <a:lstStyle/>
          <a:p>
            <a:fld id="{FF450362-16E6-8641-8C37-5AB425431683}" type="slidenum">
              <a:rPr lang="en-US" smtClean="0"/>
              <a:t>‹#›</a:t>
            </a:fld>
            <a:endParaRPr lang="en-US"/>
          </a:p>
        </p:txBody>
      </p:sp>
    </p:spTree>
    <p:extLst>
      <p:ext uri="{BB962C8B-B14F-4D97-AF65-F5344CB8AC3E}">
        <p14:creationId xmlns:p14="http://schemas.microsoft.com/office/powerpoint/2010/main" val="943686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940CD-D506-F4D0-1308-54B3F1AD0E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648BABD-5DA9-0E2A-477A-5E459F8575F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FA13F6-1560-F3D8-BFD6-78A7D55A1798}"/>
              </a:ext>
            </a:extLst>
          </p:cNvPr>
          <p:cNvSpPr>
            <a:spLocks noGrp="1"/>
          </p:cNvSpPr>
          <p:nvPr>
            <p:ph type="dt" sz="half" idx="10"/>
          </p:nvPr>
        </p:nvSpPr>
        <p:spPr/>
        <p:txBody>
          <a:bodyPr/>
          <a:lstStyle/>
          <a:p>
            <a:fld id="{4ED612B1-83D1-CA40-A364-D8482A54579C}" type="datetimeFigureOut">
              <a:rPr lang="en-US" smtClean="0"/>
              <a:t>8/8/24</a:t>
            </a:fld>
            <a:endParaRPr lang="en-US"/>
          </a:p>
        </p:txBody>
      </p:sp>
      <p:sp>
        <p:nvSpPr>
          <p:cNvPr id="5" name="Footer Placeholder 4">
            <a:extLst>
              <a:ext uri="{FF2B5EF4-FFF2-40B4-BE49-F238E27FC236}">
                <a16:creationId xmlns:a16="http://schemas.microsoft.com/office/drawing/2014/main" id="{1C12E44E-796F-CFC4-673E-4000316183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2D051E-77FF-7DF1-E6C2-5D76084BE715}"/>
              </a:ext>
            </a:extLst>
          </p:cNvPr>
          <p:cNvSpPr>
            <a:spLocks noGrp="1"/>
          </p:cNvSpPr>
          <p:nvPr>
            <p:ph type="sldNum" sz="quarter" idx="12"/>
          </p:nvPr>
        </p:nvSpPr>
        <p:spPr/>
        <p:txBody>
          <a:bodyPr/>
          <a:lstStyle/>
          <a:p>
            <a:fld id="{FF450362-16E6-8641-8C37-5AB425431683}" type="slidenum">
              <a:rPr lang="en-US" smtClean="0"/>
              <a:t>‹#›</a:t>
            </a:fld>
            <a:endParaRPr lang="en-US"/>
          </a:p>
        </p:txBody>
      </p:sp>
    </p:spTree>
    <p:extLst>
      <p:ext uri="{BB962C8B-B14F-4D97-AF65-F5344CB8AC3E}">
        <p14:creationId xmlns:p14="http://schemas.microsoft.com/office/powerpoint/2010/main" val="2072715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BFBDF4-5033-99BC-A564-8A6CBDE1F6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FE148FF-F754-480E-5E5F-9E2DE0D4BE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F04494-99F7-CA37-6447-121286E51BDD}"/>
              </a:ext>
            </a:extLst>
          </p:cNvPr>
          <p:cNvSpPr>
            <a:spLocks noGrp="1"/>
          </p:cNvSpPr>
          <p:nvPr>
            <p:ph type="dt" sz="half" idx="10"/>
          </p:nvPr>
        </p:nvSpPr>
        <p:spPr/>
        <p:txBody>
          <a:bodyPr/>
          <a:lstStyle/>
          <a:p>
            <a:fld id="{4ED612B1-83D1-CA40-A364-D8482A54579C}" type="datetimeFigureOut">
              <a:rPr lang="en-US" smtClean="0"/>
              <a:t>8/8/24</a:t>
            </a:fld>
            <a:endParaRPr lang="en-US"/>
          </a:p>
        </p:txBody>
      </p:sp>
      <p:sp>
        <p:nvSpPr>
          <p:cNvPr id="5" name="Footer Placeholder 4">
            <a:extLst>
              <a:ext uri="{FF2B5EF4-FFF2-40B4-BE49-F238E27FC236}">
                <a16:creationId xmlns:a16="http://schemas.microsoft.com/office/drawing/2014/main" id="{1B7B9C3B-4076-2B41-39AA-953DBDBDCD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B72EBA-19F4-F4F5-37D1-E04CB6CEB0E5}"/>
              </a:ext>
            </a:extLst>
          </p:cNvPr>
          <p:cNvSpPr>
            <a:spLocks noGrp="1"/>
          </p:cNvSpPr>
          <p:nvPr>
            <p:ph type="sldNum" sz="quarter" idx="12"/>
          </p:nvPr>
        </p:nvSpPr>
        <p:spPr/>
        <p:txBody>
          <a:bodyPr/>
          <a:lstStyle/>
          <a:p>
            <a:fld id="{FF450362-16E6-8641-8C37-5AB425431683}" type="slidenum">
              <a:rPr lang="en-US" smtClean="0"/>
              <a:t>‹#›</a:t>
            </a:fld>
            <a:endParaRPr lang="en-US"/>
          </a:p>
        </p:txBody>
      </p:sp>
    </p:spTree>
    <p:extLst>
      <p:ext uri="{BB962C8B-B14F-4D97-AF65-F5344CB8AC3E}">
        <p14:creationId xmlns:p14="http://schemas.microsoft.com/office/powerpoint/2010/main" val="4228216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222FE-70D9-6E27-1CCE-1A4D82C1E6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F59139-3BA8-11B4-9ACC-5EB5EEB6815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05A981-B7D6-F69A-7167-7CA36149F5AD}"/>
              </a:ext>
            </a:extLst>
          </p:cNvPr>
          <p:cNvSpPr>
            <a:spLocks noGrp="1"/>
          </p:cNvSpPr>
          <p:nvPr>
            <p:ph type="dt" sz="half" idx="10"/>
          </p:nvPr>
        </p:nvSpPr>
        <p:spPr/>
        <p:txBody>
          <a:bodyPr/>
          <a:lstStyle/>
          <a:p>
            <a:fld id="{4ED612B1-83D1-CA40-A364-D8482A54579C}" type="datetimeFigureOut">
              <a:rPr lang="en-US" smtClean="0"/>
              <a:t>8/8/24</a:t>
            </a:fld>
            <a:endParaRPr lang="en-US"/>
          </a:p>
        </p:txBody>
      </p:sp>
      <p:sp>
        <p:nvSpPr>
          <p:cNvPr id="5" name="Footer Placeholder 4">
            <a:extLst>
              <a:ext uri="{FF2B5EF4-FFF2-40B4-BE49-F238E27FC236}">
                <a16:creationId xmlns:a16="http://schemas.microsoft.com/office/drawing/2014/main" id="{8086C91A-E3F2-8456-25EF-69D8ADD0D3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F69350-95A5-7C50-C9E5-0907A101F543}"/>
              </a:ext>
            </a:extLst>
          </p:cNvPr>
          <p:cNvSpPr>
            <a:spLocks noGrp="1"/>
          </p:cNvSpPr>
          <p:nvPr>
            <p:ph type="sldNum" sz="quarter" idx="12"/>
          </p:nvPr>
        </p:nvSpPr>
        <p:spPr/>
        <p:txBody>
          <a:bodyPr/>
          <a:lstStyle/>
          <a:p>
            <a:fld id="{FF450362-16E6-8641-8C37-5AB425431683}" type="slidenum">
              <a:rPr lang="en-US" smtClean="0"/>
              <a:t>‹#›</a:t>
            </a:fld>
            <a:endParaRPr lang="en-US"/>
          </a:p>
        </p:txBody>
      </p:sp>
    </p:spTree>
    <p:extLst>
      <p:ext uri="{BB962C8B-B14F-4D97-AF65-F5344CB8AC3E}">
        <p14:creationId xmlns:p14="http://schemas.microsoft.com/office/powerpoint/2010/main" val="179912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C000-D84F-BF54-EDCA-247DC428D51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85DF268-438B-5B35-E3EF-F6B737BFF38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A6F748-4A0F-71CE-965C-DDD89CAE379C}"/>
              </a:ext>
            </a:extLst>
          </p:cNvPr>
          <p:cNvSpPr>
            <a:spLocks noGrp="1"/>
          </p:cNvSpPr>
          <p:nvPr>
            <p:ph type="dt" sz="half" idx="10"/>
          </p:nvPr>
        </p:nvSpPr>
        <p:spPr/>
        <p:txBody>
          <a:bodyPr/>
          <a:lstStyle/>
          <a:p>
            <a:fld id="{4ED612B1-83D1-CA40-A364-D8482A54579C}" type="datetimeFigureOut">
              <a:rPr lang="en-US" smtClean="0"/>
              <a:t>8/8/24</a:t>
            </a:fld>
            <a:endParaRPr lang="en-US"/>
          </a:p>
        </p:txBody>
      </p:sp>
      <p:sp>
        <p:nvSpPr>
          <p:cNvPr id="5" name="Footer Placeholder 4">
            <a:extLst>
              <a:ext uri="{FF2B5EF4-FFF2-40B4-BE49-F238E27FC236}">
                <a16:creationId xmlns:a16="http://schemas.microsoft.com/office/drawing/2014/main" id="{4DBECF5D-1CDE-6416-C1B7-7ACDCFD310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726EF7-8CD3-3DE8-CCE1-F02EF95934E0}"/>
              </a:ext>
            </a:extLst>
          </p:cNvPr>
          <p:cNvSpPr>
            <a:spLocks noGrp="1"/>
          </p:cNvSpPr>
          <p:nvPr>
            <p:ph type="sldNum" sz="quarter" idx="12"/>
          </p:nvPr>
        </p:nvSpPr>
        <p:spPr/>
        <p:txBody>
          <a:bodyPr/>
          <a:lstStyle/>
          <a:p>
            <a:fld id="{FF450362-16E6-8641-8C37-5AB425431683}" type="slidenum">
              <a:rPr lang="en-US" smtClean="0"/>
              <a:t>‹#›</a:t>
            </a:fld>
            <a:endParaRPr lang="en-US"/>
          </a:p>
        </p:txBody>
      </p:sp>
    </p:spTree>
    <p:extLst>
      <p:ext uri="{BB962C8B-B14F-4D97-AF65-F5344CB8AC3E}">
        <p14:creationId xmlns:p14="http://schemas.microsoft.com/office/powerpoint/2010/main" val="2162875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CC522-C55C-B1A3-FAD4-3C447E84C1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491BB9-F632-271D-2578-88B9224A2C7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B627981-16AF-0DC6-3FB7-EAFB65F253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12CC2BB-3ED6-83DC-C68D-02F7179DABD4}"/>
              </a:ext>
            </a:extLst>
          </p:cNvPr>
          <p:cNvSpPr>
            <a:spLocks noGrp="1"/>
          </p:cNvSpPr>
          <p:nvPr>
            <p:ph type="dt" sz="half" idx="10"/>
          </p:nvPr>
        </p:nvSpPr>
        <p:spPr/>
        <p:txBody>
          <a:bodyPr/>
          <a:lstStyle/>
          <a:p>
            <a:fld id="{4ED612B1-83D1-CA40-A364-D8482A54579C}" type="datetimeFigureOut">
              <a:rPr lang="en-US" smtClean="0"/>
              <a:t>8/8/24</a:t>
            </a:fld>
            <a:endParaRPr lang="en-US"/>
          </a:p>
        </p:txBody>
      </p:sp>
      <p:sp>
        <p:nvSpPr>
          <p:cNvPr id="6" name="Footer Placeholder 5">
            <a:extLst>
              <a:ext uri="{FF2B5EF4-FFF2-40B4-BE49-F238E27FC236}">
                <a16:creationId xmlns:a16="http://schemas.microsoft.com/office/drawing/2014/main" id="{54193D39-0A3F-179F-0287-04E231F355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F1F7C6-221E-21EF-64A5-F6E969DC8E93}"/>
              </a:ext>
            </a:extLst>
          </p:cNvPr>
          <p:cNvSpPr>
            <a:spLocks noGrp="1"/>
          </p:cNvSpPr>
          <p:nvPr>
            <p:ph type="sldNum" sz="quarter" idx="12"/>
          </p:nvPr>
        </p:nvSpPr>
        <p:spPr/>
        <p:txBody>
          <a:bodyPr/>
          <a:lstStyle/>
          <a:p>
            <a:fld id="{FF450362-16E6-8641-8C37-5AB425431683}" type="slidenum">
              <a:rPr lang="en-US" smtClean="0"/>
              <a:t>‹#›</a:t>
            </a:fld>
            <a:endParaRPr lang="en-US"/>
          </a:p>
        </p:txBody>
      </p:sp>
    </p:spTree>
    <p:extLst>
      <p:ext uri="{BB962C8B-B14F-4D97-AF65-F5344CB8AC3E}">
        <p14:creationId xmlns:p14="http://schemas.microsoft.com/office/powerpoint/2010/main" val="460779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E9AD1-86D4-FAEC-0D80-AAEEE4E4C85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7A403C4-B8C4-7C72-495E-8CAD961126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26F58F1-2CD2-124C-958B-D4D651AAEF5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3FF013-02A1-CA0C-2885-A3149F803D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80BD8B-3561-D2FD-FA4C-4C8C858EDF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3A3436E-16F5-ED91-2D7D-3AA87459048B}"/>
              </a:ext>
            </a:extLst>
          </p:cNvPr>
          <p:cNvSpPr>
            <a:spLocks noGrp="1"/>
          </p:cNvSpPr>
          <p:nvPr>
            <p:ph type="dt" sz="half" idx="10"/>
          </p:nvPr>
        </p:nvSpPr>
        <p:spPr/>
        <p:txBody>
          <a:bodyPr/>
          <a:lstStyle/>
          <a:p>
            <a:fld id="{4ED612B1-83D1-CA40-A364-D8482A54579C}" type="datetimeFigureOut">
              <a:rPr lang="en-US" smtClean="0"/>
              <a:t>8/8/24</a:t>
            </a:fld>
            <a:endParaRPr lang="en-US"/>
          </a:p>
        </p:txBody>
      </p:sp>
      <p:sp>
        <p:nvSpPr>
          <p:cNvPr id="8" name="Footer Placeholder 7">
            <a:extLst>
              <a:ext uri="{FF2B5EF4-FFF2-40B4-BE49-F238E27FC236}">
                <a16:creationId xmlns:a16="http://schemas.microsoft.com/office/drawing/2014/main" id="{C5A265F3-CDF3-E5B2-A335-910B33DE5AE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30B2AC2-ECE7-755C-6A30-1423C5A65825}"/>
              </a:ext>
            </a:extLst>
          </p:cNvPr>
          <p:cNvSpPr>
            <a:spLocks noGrp="1"/>
          </p:cNvSpPr>
          <p:nvPr>
            <p:ph type="sldNum" sz="quarter" idx="12"/>
          </p:nvPr>
        </p:nvSpPr>
        <p:spPr/>
        <p:txBody>
          <a:bodyPr/>
          <a:lstStyle/>
          <a:p>
            <a:fld id="{FF450362-16E6-8641-8C37-5AB425431683}" type="slidenum">
              <a:rPr lang="en-US" smtClean="0"/>
              <a:t>‹#›</a:t>
            </a:fld>
            <a:endParaRPr lang="en-US"/>
          </a:p>
        </p:txBody>
      </p:sp>
    </p:spTree>
    <p:extLst>
      <p:ext uri="{BB962C8B-B14F-4D97-AF65-F5344CB8AC3E}">
        <p14:creationId xmlns:p14="http://schemas.microsoft.com/office/powerpoint/2010/main" val="2115435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9E596-3204-D03D-C330-4F07B71BD38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7C8F131-F433-A1FF-43B9-5AAEE95428DC}"/>
              </a:ext>
            </a:extLst>
          </p:cNvPr>
          <p:cNvSpPr>
            <a:spLocks noGrp="1"/>
          </p:cNvSpPr>
          <p:nvPr>
            <p:ph type="dt" sz="half" idx="10"/>
          </p:nvPr>
        </p:nvSpPr>
        <p:spPr/>
        <p:txBody>
          <a:bodyPr/>
          <a:lstStyle/>
          <a:p>
            <a:fld id="{4ED612B1-83D1-CA40-A364-D8482A54579C}" type="datetimeFigureOut">
              <a:rPr lang="en-US" smtClean="0"/>
              <a:t>8/8/24</a:t>
            </a:fld>
            <a:endParaRPr lang="en-US"/>
          </a:p>
        </p:txBody>
      </p:sp>
      <p:sp>
        <p:nvSpPr>
          <p:cNvPr id="4" name="Footer Placeholder 3">
            <a:extLst>
              <a:ext uri="{FF2B5EF4-FFF2-40B4-BE49-F238E27FC236}">
                <a16:creationId xmlns:a16="http://schemas.microsoft.com/office/drawing/2014/main" id="{D11A3986-1467-C020-BAD3-991968C964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87ADC56-8671-BF0F-6469-A5BDEF0B9CD0}"/>
              </a:ext>
            </a:extLst>
          </p:cNvPr>
          <p:cNvSpPr>
            <a:spLocks noGrp="1"/>
          </p:cNvSpPr>
          <p:nvPr>
            <p:ph type="sldNum" sz="quarter" idx="12"/>
          </p:nvPr>
        </p:nvSpPr>
        <p:spPr/>
        <p:txBody>
          <a:bodyPr/>
          <a:lstStyle/>
          <a:p>
            <a:fld id="{FF450362-16E6-8641-8C37-5AB425431683}" type="slidenum">
              <a:rPr lang="en-US" smtClean="0"/>
              <a:t>‹#›</a:t>
            </a:fld>
            <a:endParaRPr lang="en-US"/>
          </a:p>
        </p:txBody>
      </p:sp>
    </p:spTree>
    <p:extLst>
      <p:ext uri="{BB962C8B-B14F-4D97-AF65-F5344CB8AC3E}">
        <p14:creationId xmlns:p14="http://schemas.microsoft.com/office/powerpoint/2010/main" val="676634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F97A06-A815-EFF6-216E-39B7FE4FDA58}"/>
              </a:ext>
            </a:extLst>
          </p:cNvPr>
          <p:cNvSpPr>
            <a:spLocks noGrp="1"/>
          </p:cNvSpPr>
          <p:nvPr>
            <p:ph type="dt" sz="half" idx="10"/>
          </p:nvPr>
        </p:nvSpPr>
        <p:spPr/>
        <p:txBody>
          <a:bodyPr/>
          <a:lstStyle/>
          <a:p>
            <a:fld id="{4ED612B1-83D1-CA40-A364-D8482A54579C}" type="datetimeFigureOut">
              <a:rPr lang="en-US" smtClean="0"/>
              <a:t>8/8/24</a:t>
            </a:fld>
            <a:endParaRPr lang="en-US"/>
          </a:p>
        </p:txBody>
      </p:sp>
      <p:sp>
        <p:nvSpPr>
          <p:cNvPr id="3" name="Footer Placeholder 2">
            <a:extLst>
              <a:ext uri="{FF2B5EF4-FFF2-40B4-BE49-F238E27FC236}">
                <a16:creationId xmlns:a16="http://schemas.microsoft.com/office/drawing/2014/main" id="{9C86C3D4-4178-E871-0472-4233703C266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683791D-50E8-9D32-2FD1-DB4085448AD0}"/>
              </a:ext>
            </a:extLst>
          </p:cNvPr>
          <p:cNvSpPr>
            <a:spLocks noGrp="1"/>
          </p:cNvSpPr>
          <p:nvPr>
            <p:ph type="sldNum" sz="quarter" idx="12"/>
          </p:nvPr>
        </p:nvSpPr>
        <p:spPr/>
        <p:txBody>
          <a:bodyPr/>
          <a:lstStyle/>
          <a:p>
            <a:fld id="{FF450362-16E6-8641-8C37-5AB425431683}" type="slidenum">
              <a:rPr lang="en-US" smtClean="0"/>
              <a:t>‹#›</a:t>
            </a:fld>
            <a:endParaRPr lang="en-US"/>
          </a:p>
        </p:txBody>
      </p:sp>
    </p:spTree>
    <p:extLst>
      <p:ext uri="{BB962C8B-B14F-4D97-AF65-F5344CB8AC3E}">
        <p14:creationId xmlns:p14="http://schemas.microsoft.com/office/powerpoint/2010/main" val="1106226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26CE5-6CDF-4DC9-AA4A-597A9A23D9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10CC21F-08B2-D691-D896-8A0A316153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914F296-E79A-4DB9-B705-ED5FB7302E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F206E8-5A43-2EC9-3C40-68DCAFB0D356}"/>
              </a:ext>
            </a:extLst>
          </p:cNvPr>
          <p:cNvSpPr>
            <a:spLocks noGrp="1"/>
          </p:cNvSpPr>
          <p:nvPr>
            <p:ph type="dt" sz="half" idx="10"/>
          </p:nvPr>
        </p:nvSpPr>
        <p:spPr/>
        <p:txBody>
          <a:bodyPr/>
          <a:lstStyle/>
          <a:p>
            <a:fld id="{4ED612B1-83D1-CA40-A364-D8482A54579C}" type="datetimeFigureOut">
              <a:rPr lang="en-US" smtClean="0"/>
              <a:t>8/8/24</a:t>
            </a:fld>
            <a:endParaRPr lang="en-US"/>
          </a:p>
        </p:txBody>
      </p:sp>
      <p:sp>
        <p:nvSpPr>
          <p:cNvPr id="6" name="Footer Placeholder 5">
            <a:extLst>
              <a:ext uri="{FF2B5EF4-FFF2-40B4-BE49-F238E27FC236}">
                <a16:creationId xmlns:a16="http://schemas.microsoft.com/office/drawing/2014/main" id="{46E774E6-A58C-975E-AAF4-A2300EE260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1389B3-372E-F57C-CF3B-93C6DE975AF9}"/>
              </a:ext>
            </a:extLst>
          </p:cNvPr>
          <p:cNvSpPr>
            <a:spLocks noGrp="1"/>
          </p:cNvSpPr>
          <p:nvPr>
            <p:ph type="sldNum" sz="quarter" idx="12"/>
          </p:nvPr>
        </p:nvSpPr>
        <p:spPr/>
        <p:txBody>
          <a:bodyPr/>
          <a:lstStyle/>
          <a:p>
            <a:fld id="{FF450362-16E6-8641-8C37-5AB425431683}" type="slidenum">
              <a:rPr lang="en-US" smtClean="0"/>
              <a:t>‹#›</a:t>
            </a:fld>
            <a:endParaRPr lang="en-US"/>
          </a:p>
        </p:txBody>
      </p:sp>
    </p:spTree>
    <p:extLst>
      <p:ext uri="{BB962C8B-B14F-4D97-AF65-F5344CB8AC3E}">
        <p14:creationId xmlns:p14="http://schemas.microsoft.com/office/powerpoint/2010/main" val="1494202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CF859-0091-634A-07A8-C485645D3A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404A82C-751A-FB29-2A70-519E103F11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07E61F5-F5A3-D72B-4315-B7286BEFE1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4FBF65-1735-6FFE-E335-A505E352B57C}"/>
              </a:ext>
            </a:extLst>
          </p:cNvPr>
          <p:cNvSpPr>
            <a:spLocks noGrp="1"/>
          </p:cNvSpPr>
          <p:nvPr>
            <p:ph type="dt" sz="half" idx="10"/>
          </p:nvPr>
        </p:nvSpPr>
        <p:spPr/>
        <p:txBody>
          <a:bodyPr/>
          <a:lstStyle/>
          <a:p>
            <a:fld id="{4ED612B1-83D1-CA40-A364-D8482A54579C}" type="datetimeFigureOut">
              <a:rPr lang="en-US" smtClean="0"/>
              <a:t>8/8/24</a:t>
            </a:fld>
            <a:endParaRPr lang="en-US"/>
          </a:p>
        </p:txBody>
      </p:sp>
      <p:sp>
        <p:nvSpPr>
          <p:cNvPr id="6" name="Footer Placeholder 5">
            <a:extLst>
              <a:ext uri="{FF2B5EF4-FFF2-40B4-BE49-F238E27FC236}">
                <a16:creationId xmlns:a16="http://schemas.microsoft.com/office/drawing/2014/main" id="{145C1E67-FFF4-1B79-C17A-99B18D545C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E17AA1-466C-5AA0-DB6F-0735E03AAD7F}"/>
              </a:ext>
            </a:extLst>
          </p:cNvPr>
          <p:cNvSpPr>
            <a:spLocks noGrp="1"/>
          </p:cNvSpPr>
          <p:nvPr>
            <p:ph type="sldNum" sz="quarter" idx="12"/>
          </p:nvPr>
        </p:nvSpPr>
        <p:spPr/>
        <p:txBody>
          <a:bodyPr/>
          <a:lstStyle/>
          <a:p>
            <a:fld id="{FF450362-16E6-8641-8C37-5AB425431683}" type="slidenum">
              <a:rPr lang="en-US" smtClean="0"/>
              <a:t>‹#›</a:t>
            </a:fld>
            <a:endParaRPr lang="en-US"/>
          </a:p>
        </p:txBody>
      </p:sp>
    </p:spTree>
    <p:extLst>
      <p:ext uri="{BB962C8B-B14F-4D97-AF65-F5344CB8AC3E}">
        <p14:creationId xmlns:p14="http://schemas.microsoft.com/office/powerpoint/2010/main" val="4014967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3C5B3C-4F89-4D46-6048-7801953E79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F936C06-FB1A-AF09-F656-D7FCDB5C54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AE47B0-2C18-ADB4-5EBB-FEE7FD5460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ED612B1-83D1-CA40-A364-D8482A54579C}" type="datetimeFigureOut">
              <a:rPr lang="en-US" smtClean="0"/>
              <a:t>8/8/24</a:t>
            </a:fld>
            <a:endParaRPr lang="en-US"/>
          </a:p>
        </p:txBody>
      </p:sp>
      <p:sp>
        <p:nvSpPr>
          <p:cNvPr id="5" name="Footer Placeholder 4">
            <a:extLst>
              <a:ext uri="{FF2B5EF4-FFF2-40B4-BE49-F238E27FC236}">
                <a16:creationId xmlns:a16="http://schemas.microsoft.com/office/drawing/2014/main" id="{AB5E3675-F939-739C-DC6D-0D78253EB7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CA8CBA9-3360-D1CF-D77B-91340CD0D4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F450362-16E6-8641-8C37-5AB425431683}" type="slidenum">
              <a:rPr lang="en-US" smtClean="0"/>
              <a:t>‹#›</a:t>
            </a:fld>
            <a:endParaRPr lang="en-US"/>
          </a:p>
        </p:txBody>
      </p:sp>
    </p:spTree>
    <p:extLst>
      <p:ext uri="{BB962C8B-B14F-4D97-AF65-F5344CB8AC3E}">
        <p14:creationId xmlns:p14="http://schemas.microsoft.com/office/powerpoint/2010/main" val="14559748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prestonwood.org/leader"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988CD5F-DDB0-4BA9-CF0F-380FA8EBC93F}"/>
              </a:ext>
            </a:extLst>
          </p:cNvPr>
          <p:cNvSpPr txBox="1"/>
          <p:nvPr/>
        </p:nvSpPr>
        <p:spPr>
          <a:xfrm>
            <a:off x="1781503" y="1345324"/>
            <a:ext cx="8628993" cy="3631763"/>
          </a:xfrm>
          <a:prstGeom prst="rect">
            <a:avLst/>
          </a:prstGeom>
          <a:noFill/>
        </p:spPr>
        <p:txBody>
          <a:bodyPr wrap="square" rtlCol="0">
            <a:spAutoFit/>
          </a:bodyPr>
          <a:lstStyle/>
          <a:p>
            <a:pPr algn="ctr"/>
            <a:r>
              <a:rPr lang="en-US" sz="11500" b="1" dirty="0">
                <a:solidFill>
                  <a:schemeClr val="bg1"/>
                </a:solidFill>
              </a:rPr>
              <a:t>From Sitting to Serving</a:t>
            </a:r>
          </a:p>
        </p:txBody>
      </p:sp>
    </p:spTree>
    <p:extLst>
      <p:ext uri="{BB962C8B-B14F-4D97-AF65-F5344CB8AC3E}">
        <p14:creationId xmlns:p14="http://schemas.microsoft.com/office/powerpoint/2010/main" val="2819259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B4EB5-D4FE-3351-2FAD-A5F0A7AE3A24}"/>
              </a:ext>
            </a:extLst>
          </p:cNvPr>
          <p:cNvSpPr>
            <a:spLocks noGrp="1"/>
          </p:cNvSpPr>
          <p:nvPr>
            <p:ph type="title"/>
          </p:nvPr>
        </p:nvSpPr>
        <p:spPr/>
        <p:txBody>
          <a:bodyPr/>
          <a:lstStyle/>
          <a:p>
            <a:r>
              <a:rPr lang="en-US" dirty="0"/>
              <a:t>From Sitting to Serving</a:t>
            </a:r>
          </a:p>
        </p:txBody>
      </p:sp>
      <p:sp>
        <p:nvSpPr>
          <p:cNvPr id="3" name="Content Placeholder 2">
            <a:extLst>
              <a:ext uri="{FF2B5EF4-FFF2-40B4-BE49-F238E27FC236}">
                <a16:creationId xmlns:a16="http://schemas.microsoft.com/office/drawing/2014/main" id="{D3DCD30E-474D-0A37-CC25-C28BE3BEB014}"/>
              </a:ext>
            </a:extLst>
          </p:cNvPr>
          <p:cNvSpPr>
            <a:spLocks noGrp="1"/>
          </p:cNvSpPr>
          <p:nvPr>
            <p:ph idx="1"/>
          </p:nvPr>
        </p:nvSpPr>
        <p:spPr/>
        <p:txBody>
          <a:bodyPr/>
          <a:lstStyle/>
          <a:p>
            <a:r>
              <a:rPr lang="en-US" dirty="0"/>
              <a:t>Life Groups have a purpose…Ephesians 4:12</a:t>
            </a:r>
          </a:p>
          <a:p>
            <a:r>
              <a:rPr lang="en-US" dirty="0"/>
              <a:t>I GET to serve</a:t>
            </a:r>
          </a:p>
          <a:p>
            <a:r>
              <a:rPr lang="en-US" dirty="0"/>
              <a:t>“...there is a place for willing people in the church…” [Geiger, </a:t>
            </a:r>
            <a:r>
              <a:rPr lang="en-US" i="1" dirty="0"/>
              <a:t>Transformational Groups</a:t>
            </a:r>
            <a:r>
              <a:rPr lang="en-US" dirty="0"/>
              <a:t>]</a:t>
            </a:r>
          </a:p>
          <a:p>
            <a:r>
              <a:rPr lang="en-US" dirty="0"/>
              <a:t>Who is in the room tonight?</a:t>
            </a:r>
          </a:p>
          <a:p>
            <a:r>
              <a:rPr lang="en-US" dirty="0"/>
              <a:t>The Sunday School {Life Group Bible Study} is the church organized to do the work of the great commission [Taylor, </a:t>
            </a:r>
            <a:r>
              <a:rPr lang="en-US" i="1" dirty="0"/>
              <a:t>The Six Core Values of Sunday School</a:t>
            </a:r>
            <a:r>
              <a:rPr lang="en-US" dirty="0"/>
              <a:t>]</a:t>
            </a:r>
          </a:p>
          <a:p>
            <a:endParaRPr lang="en-US" dirty="0"/>
          </a:p>
        </p:txBody>
      </p:sp>
    </p:spTree>
    <p:extLst>
      <p:ext uri="{BB962C8B-B14F-4D97-AF65-F5344CB8AC3E}">
        <p14:creationId xmlns:p14="http://schemas.microsoft.com/office/powerpoint/2010/main" val="1970503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B75B4-A58A-E37B-9A64-98FD225EBEA4}"/>
              </a:ext>
            </a:extLst>
          </p:cNvPr>
          <p:cNvSpPr>
            <a:spLocks noGrp="1"/>
          </p:cNvSpPr>
          <p:nvPr>
            <p:ph type="title"/>
          </p:nvPr>
        </p:nvSpPr>
        <p:spPr/>
        <p:txBody>
          <a:bodyPr/>
          <a:lstStyle/>
          <a:p>
            <a:r>
              <a:rPr lang="en-US" dirty="0">
                <a:solidFill>
                  <a:schemeClr val="bg1"/>
                </a:solidFill>
              </a:rPr>
              <a:t>From Sitting to Serving – Why Should I Serve?</a:t>
            </a:r>
          </a:p>
        </p:txBody>
      </p:sp>
      <p:sp>
        <p:nvSpPr>
          <p:cNvPr id="3" name="Content Placeholder 2">
            <a:extLst>
              <a:ext uri="{FF2B5EF4-FFF2-40B4-BE49-F238E27FC236}">
                <a16:creationId xmlns:a16="http://schemas.microsoft.com/office/drawing/2014/main" id="{F09F1691-1F1A-ED1D-D4FA-A7C6DDB9C940}"/>
              </a:ext>
            </a:extLst>
          </p:cNvPr>
          <p:cNvSpPr>
            <a:spLocks noGrp="1"/>
          </p:cNvSpPr>
          <p:nvPr>
            <p:ph idx="1"/>
          </p:nvPr>
        </p:nvSpPr>
        <p:spPr>
          <a:xfrm>
            <a:off x="838200" y="1690688"/>
            <a:ext cx="10515600" cy="4351338"/>
          </a:xfrm>
        </p:spPr>
        <p:txBody>
          <a:bodyPr>
            <a:normAutofit/>
          </a:bodyPr>
          <a:lstStyle/>
          <a:p>
            <a:r>
              <a:rPr lang="en-US" dirty="0">
                <a:solidFill>
                  <a:schemeClr val="bg1"/>
                </a:solidFill>
              </a:rPr>
              <a:t>Jesus modeled service…Mark 10:45</a:t>
            </a:r>
            <a:endParaRPr lang="en-US" dirty="0"/>
          </a:p>
          <a:p>
            <a:pPr marL="0" indent="0">
              <a:buNone/>
            </a:pPr>
            <a:br>
              <a:rPr lang="en-US" sz="1800" dirty="0">
                <a:solidFill>
                  <a:srgbClr val="00B0F0"/>
                </a:solidFill>
                <a:latin typeface="Helvetica" pitchFamily="2" charset="0"/>
                <a:ea typeface="Arial Unicode MS" panose="020B0604020202020204" pitchFamily="34" charset="-128"/>
                <a:cs typeface="Arial Unicode MS" panose="020B0604020202020204" pitchFamily="34" charset="-128"/>
              </a:rPr>
            </a:br>
            <a:r>
              <a:rPr lang="en-US" sz="1800" dirty="0">
                <a:solidFill>
                  <a:srgbClr val="00B0F0"/>
                </a:solidFill>
                <a:latin typeface="Helvetica" pitchFamily="2" charset="0"/>
                <a:ea typeface="Arial Unicode MS" panose="020B0604020202020204" pitchFamily="34" charset="-128"/>
                <a:cs typeface="Arial Unicode MS" panose="020B0604020202020204" pitchFamily="34" charset="-128"/>
              </a:rPr>
              <a:t>“</a:t>
            </a:r>
            <a:r>
              <a:rPr lang="en-US" sz="1800" dirty="0">
                <a:solidFill>
                  <a:srgbClr val="00B0F0"/>
                </a:solidFill>
                <a:effectLst/>
                <a:latin typeface="Helvetica" pitchFamily="2" charset="0"/>
                <a:ea typeface="Arial Unicode MS" panose="020B0604020202020204" pitchFamily="34" charset="-128"/>
                <a:cs typeface="Arial Unicode MS" panose="020B0604020202020204" pitchFamily="34" charset="-128"/>
              </a:rPr>
              <a:t>You should lead a small group because in doing so you will contribute to the kingdom of God. You will grow spiritually. You will help others grow spiritually. You will have fun. You will give yourself chance to form deep, life-changing friendships. You will contribute to others forming deep, life-changing friendships. You will learn new things about God and his Word. You will learn new things about yourself. You will help others learn new things and apply them in ways that compound everything I’ve just mentioned. And you will be obeying God. [O’Neal, </a:t>
            </a:r>
            <a:r>
              <a:rPr lang="en-US" sz="1800" i="1" dirty="0">
                <a:solidFill>
                  <a:srgbClr val="00B0F0"/>
                </a:solidFill>
                <a:effectLst/>
                <a:latin typeface="Helvetica" pitchFamily="2" charset="0"/>
                <a:ea typeface="Arial Unicode MS" panose="020B0604020202020204" pitchFamily="34" charset="-128"/>
                <a:cs typeface="Arial Unicode MS" panose="020B0604020202020204" pitchFamily="34" charset="-128"/>
              </a:rPr>
              <a:t>Field Guide for Small Group Leaders]</a:t>
            </a:r>
            <a:br>
              <a:rPr lang="en-US" sz="1800" i="1" dirty="0">
                <a:solidFill>
                  <a:srgbClr val="00B0F0"/>
                </a:solidFill>
                <a:effectLst/>
                <a:latin typeface="Helvetica" pitchFamily="2" charset="0"/>
                <a:ea typeface="Arial Unicode MS" panose="020B0604020202020204" pitchFamily="34" charset="-128"/>
                <a:cs typeface="Arial Unicode MS" panose="020B0604020202020204" pitchFamily="34" charset="-128"/>
              </a:rPr>
            </a:br>
            <a:endParaRPr lang="en-US" sz="1800" i="1" dirty="0">
              <a:solidFill>
                <a:srgbClr val="00B0F0"/>
              </a:solidFill>
              <a:effectLst/>
              <a:latin typeface="Helvetica" pitchFamily="2" charset="0"/>
              <a:ea typeface="Arial Unicode MS" panose="020B0604020202020204" pitchFamily="34" charset="-128"/>
              <a:cs typeface="Arial Unicode MS" panose="020B0604020202020204" pitchFamily="34" charset="-128"/>
            </a:endParaRPr>
          </a:p>
          <a:p>
            <a:r>
              <a:rPr lang="en-US" dirty="0">
                <a:solidFill>
                  <a:schemeClr val="bg1"/>
                </a:solidFill>
                <a:effectLst/>
                <a:ea typeface="Arial Unicode MS" panose="020B0604020202020204" pitchFamily="34" charset="-128"/>
                <a:cs typeface="Arial Unicode MS" panose="020B0604020202020204" pitchFamily="34" charset="-128"/>
              </a:rPr>
              <a:t>I should use the gifts God has given me</a:t>
            </a:r>
          </a:p>
          <a:p>
            <a:pPr lvl="1"/>
            <a:r>
              <a:rPr lang="en-US" dirty="0">
                <a:solidFill>
                  <a:schemeClr val="bg1"/>
                </a:solidFill>
                <a:effectLst/>
                <a:ea typeface="Arial Unicode MS" panose="020B0604020202020204" pitchFamily="34" charset="-128"/>
              </a:rPr>
              <a:t>Romans 12:6-8; 1 Corinthians 12:8, 28-30; Ephesians 4:11</a:t>
            </a:r>
            <a:endParaRPr lang="en-US" sz="3200" dirty="0">
              <a:solidFill>
                <a:schemeClr val="bg1"/>
              </a:solidFill>
              <a:effectLst/>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529509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3B0E4-BB8B-71C0-15A0-2515FBCEB574}"/>
              </a:ext>
            </a:extLst>
          </p:cNvPr>
          <p:cNvSpPr>
            <a:spLocks noGrp="1"/>
          </p:cNvSpPr>
          <p:nvPr>
            <p:ph type="title"/>
          </p:nvPr>
        </p:nvSpPr>
        <p:spPr/>
        <p:txBody>
          <a:bodyPr/>
          <a:lstStyle/>
          <a:p>
            <a:r>
              <a:rPr lang="en-US" dirty="0"/>
              <a:t>From Sitting to Serving – What Can I Do?</a:t>
            </a:r>
          </a:p>
        </p:txBody>
      </p:sp>
      <p:sp>
        <p:nvSpPr>
          <p:cNvPr id="3" name="Content Placeholder 2">
            <a:extLst>
              <a:ext uri="{FF2B5EF4-FFF2-40B4-BE49-F238E27FC236}">
                <a16:creationId xmlns:a16="http://schemas.microsoft.com/office/drawing/2014/main" id="{4BBEB0FC-2A3F-CF9B-7944-B760337A1CAC}"/>
              </a:ext>
            </a:extLst>
          </p:cNvPr>
          <p:cNvSpPr>
            <a:spLocks noGrp="1"/>
          </p:cNvSpPr>
          <p:nvPr>
            <p:ph idx="1"/>
          </p:nvPr>
        </p:nvSpPr>
        <p:spPr/>
        <p:txBody>
          <a:bodyPr/>
          <a:lstStyle/>
          <a:p>
            <a:r>
              <a:rPr lang="en-US" dirty="0"/>
              <a:t>We are constantly raising the bar of leadership in Life Group Bible Studies</a:t>
            </a:r>
          </a:p>
          <a:p>
            <a:r>
              <a:rPr lang="en-US" dirty="0"/>
              <a:t>There are multiple ways you can serve…</a:t>
            </a:r>
          </a:p>
          <a:p>
            <a:r>
              <a:rPr lang="en-US" dirty="0"/>
              <a:t>Teaching, directing, prayer, building community, men’s and women’s discipleship, hospitality</a:t>
            </a:r>
          </a:p>
          <a:p>
            <a:r>
              <a:rPr lang="en-US" dirty="0">
                <a:hlinkClick r:id="rId3"/>
              </a:rPr>
              <a:t>www.prestonwood.org/leader</a:t>
            </a:r>
            <a:endParaRPr lang="en-US" dirty="0"/>
          </a:p>
          <a:p>
            <a:pPr lvl="1"/>
            <a:r>
              <a:rPr lang="en-US" dirty="0"/>
              <a:t>Resources and tools to help you develop as a leader</a:t>
            </a:r>
          </a:p>
        </p:txBody>
      </p:sp>
    </p:spTree>
    <p:extLst>
      <p:ext uri="{BB962C8B-B14F-4D97-AF65-F5344CB8AC3E}">
        <p14:creationId xmlns:p14="http://schemas.microsoft.com/office/powerpoint/2010/main" val="1043472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B8C90-213E-C77A-5923-DD3D5D259966}"/>
              </a:ext>
            </a:extLst>
          </p:cNvPr>
          <p:cNvSpPr>
            <a:spLocks noGrp="1"/>
          </p:cNvSpPr>
          <p:nvPr>
            <p:ph type="title"/>
          </p:nvPr>
        </p:nvSpPr>
        <p:spPr/>
        <p:txBody>
          <a:bodyPr/>
          <a:lstStyle/>
          <a:p>
            <a:r>
              <a:rPr lang="en-US" dirty="0">
                <a:solidFill>
                  <a:schemeClr val="bg1"/>
                </a:solidFill>
              </a:rPr>
              <a:t>From Sitting to Serving – What’s Next?</a:t>
            </a:r>
          </a:p>
        </p:txBody>
      </p:sp>
      <p:sp>
        <p:nvSpPr>
          <p:cNvPr id="3" name="Content Placeholder 2">
            <a:extLst>
              <a:ext uri="{FF2B5EF4-FFF2-40B4-BE49-F238E27FC236}">
                <a16:creationId xmlns:a16="http://schemas.microsoft.com/office/drawing/2014/main" id="{E7378F3B-5CCD-66FF-B0C3-264613F32255}"/>
              </a:ext>
            </a:extLst>
          </p:cNvPr>
          <p:cNvSpPr>
            <a:spLocks noGrp="1"/>
          </p:cNvSpPr>
          <p:nvPr>
            <p:ph idx="1"/>
          </p:nvPr>
        </p:nvSpPr>
        <p:spPr/>
        <p:txBody>
          <a:bodyPr/>
          <a:lstStyle/>
          <a:p>
            <a:r>
              <a:rPr lang="en-US" dirty="0">
                <a:solidFill>
                  <a:schemeClr val="bg1"/>
                </a:solidFill>
              </a:rPr>
              <a:t>Start praying</a:t>
            </a:r>
          </a:p>
          <a:p>
            <a:pPr lvl="1"/>
            <a:r>
              <a:rPr lang="en-US" dirty="0">
                <a:solidFill>
                  <a:schemeClr val="bg1"/>
                </a:solidFill>
              </a:rPr>
              <a:t>For conviction, direction, and timing</a:t>
            </a:r>
          </a:p>
          <a:p>
            <a:r>
              <a:rPr lang="en-US" dirty="0">
                <a:solidFill>
                  <a:schemeClr val="bg1"/>
                </a:solidFill>
              </a:rPr>
              <a:t>Connect with your minister</a:t>
            </a:r>
          </a:p>
          <a:p>
            <a:r>
              <a:rPr lang="en-US" dirty="0">
                <a:solidFill>
                  <a:schemeClr val="bg1"/>
                </a:solidFill>
              </a:rPr>
              <a:t>Step out in faith!</a:t>
            </a:r>
          </a:p>
          <a:p>
            <a:pPr marL="0" indent="0">
              <a:buNone/>
            </a:pPr>
            <a:endParaRPr lang="en-US" dirty="0">
              <a:solidFill>
                <a:schemeClr val="bg1"/>
              </a:solidFill>
            </a:endParaRPr>
          </a:p>
          <a:p>
            <a:pPr marL="0" indent="0">
              <a:buNone/>
            </a:pPr>
            <a:r>
              <a:rPr lang="en-US">
                <a:solidFill>
                  <a:schemeClr val="bg1"/>
                </a:solidFill>
              </a:rPr>
              <a:t>The </a:t>
            </a:r>
            <a:r>
              <a:rPr lang="en-US" dirty="0">
                <a:solidFill>
                  <a:schemeClr val="bg1"/>
                </a:solidFill>
              </a:rPr>
              <a:t>story of the Yates </a:t>
            </a:r>
            <a:r>
              <a:rPr lang="en-US">
                <a:solidFill>
                  <a:schemeClr val="bg1"/>
                </a:solidFill>
              </a:rPr>
              <a:t>Oil Field…</a:t>
            </a:r>
            <a:endParaRPr lang="en-US" dirty="0">
              <a:solidFill>
                <a:schemeClr val="bg1"/>
              </a:solidFill>
            </a:endParaRPr>
          </a:p>
          <a:p>
            <a:endParaRPr lang="en-US" dirty="0">
              <a:solidFill>
                <a:schemeClr val="bg1"/>
              </a:solidFill>
            </a:endParaRPr>
          </a:p>
          <a:p>
            <a:pPr marL="0" indent="0">
              <a:buNone/>
            </a:pPr>
            <a:r>
              <a:rPr lang="en-US" dirty="0">
                <a:solidFill>
                  <a:schemeClr val="bg1"/>
                </a:solidFill>
              </a:rPr>
              <a:t>God has wired you for His mission and you are a critical ‘untapped’ resource for His kingdom!</a:t>
            </a:r>
          </a:p>
        </p:txBody>
      </p:sp>
    </p:spTree>
    <p:extLst>
      <p:ext uri="{BB962C8B-B14F-4D97-AF65-F5344CB8AC3E}">
        <p14:creationId xmlns:p14="http://schemas.microsoft.com/office/powerpoint/2010/main" val="3906662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B761509-3B9A-49A6-A84B-C3D868116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91DE43FD-EB47-414A-B0AB-169B0FFFA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272922" cy="6858000"/>
          </a:xfrm>
          <a:custGeom>
            <a:avLst/>
            <a:gdLst>
              <a:gd name="connsiteX0" fmla="*/ 0 w 9272922"/>
              <a:gd name="connsiteY0" fmla="*/ 0 h 6858000"/>
              <a:gd name="connsiteX1" fmla="*/ 1733417 w 9272922"/>
              <a:gd name="connsiteY1" fmla="*/ 0 h 6858000"/>
              <a:gd name="connsiteX2" fmla="*/ 3307976 w 9272922"/>
              <a:gd name="connsiteY2" fmla="*/ 0 h 6858000"/>
              <a:gd name="connsiteX3" fmla="*/ 8126249 w 9272922"/>
              <a:gd name="connsiteY3" fmla="*/ 0 h 6858000"/>
              <a:gd name="connsiteX4" fmla="*/ 8138896 w 9272922"/>
              <a:gd name="connsiteY4" fmla="*/ 31774 h 6858000"/>
              <a:gd name="connsiteX5" fmla="*/ 9193904 w 9272922"/>
              <a:gd name="connsiteY5" fmla="*/ 2682457 h 6858000"/>
              <a:gd name="connsiteX6" fmla="*/ 9193904 w 9272922"/>
              <a:gd name="connsiteY6" fmla="*/ 3752208 h 6858000"/>
              <a:gd name="connsiteX7" fmla="*/ 8036400 w 9272922"/>
              <a:gd name="connsiteY7" fmla="*/ 6660411 h 6858000"/>
              <a:gd name="connsiteX8" fmla="*/ 7957938 w 9272922"/>
              <a:gd name="connsiteY8" fmla="*/ 6857542 h 6858000"/>
              <a:gd name="connsiteX9" fmla="*/ 3307976 w 9272922"/>
              <a:gd name="connsiteY9" fmla="*/ 6857542 h 6858000"/>
              <a:gd name="connsiteX10" fmla="*/ 3307976 w 9272922"/>
              <a:gd name="connsiteY10" fmla="*/ 6858000 h 6858000"/>
              <a:gd name="connsiteX11" fmla="*/ 0 w 9272922"/>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descr="A qr code on a white background&#10;&#10;Description automatically generated">
            <a:extLst>
              <a:ext uri="{FF2B5EF4-FFF2-40B4-BE49-F238E27FC236}">
                <a16:creationId xmlns:a16="http://schemas.microsoft.com/office/drawing/2014/main" id="{FDF1D4F4-F3D8-3713-BDE9-0B051A4758F6}"/>
              </a:ext>
            </a:extLst>
          </p:cNvPr>
          <p:cNvPicPr>
            <a:picLocks noGrp="1" noChangeAspect="1"/>
          </p:cNvPicPr>
          <p:nvPr>
            <p:ph idx="1"/>
          </p:nvPr>
        </p:nvPicPr>
        <p:blipFill>
          <a:blip r:embed="rId2"/>
          <a:stretch>
            <a:fillRect/>
          </a:stretch>
        </p:blipFill>
        <p:spPr>
          <a:xfrm>
            <a:off x="1928756" y="643466"/>
            <a:ext cx="4477345" cy="5566833"/>
          </a:xfrm>
          <a:prstGeom prst="rect">
            <a:avLst/>
          </a:prstGeom>
        </p:spPr>
      </p:pic>
      <p:grpSp>
        <p:nvGrpSpPr>
          <p:cNvPr id="14" name="Group 13">
            <a:extLst>
              <a:ext uri="{FF2B5EF4-FFF2-40B4-BE49-F238E27FC236}">
                <a16:creationId xmlns:a16="http://schemas.microsoft.com/office/drawing/2014/main" id="{58495BCC-CE77-4CC2-952E-846F41119F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75188"/>
            <a:chExt cx="1562267" cy="1172973"/>
          </a:xfrm>
        </p:grpSpPr>
        <p:sp>
          <p:nvSpPr>
            <p:cNvPr id="15" name="Freeform 5">
              <a:extLst>
                <a:ext uri="{FF2B5EF4-FFF2-40B4-BE49-F238E27FC236}">
                  <a16:creationId xmlns:a16="http://schemas.microsoft.com/office/drawing/2014/main" id="{1B42538B-E30F-4967-A6C1-8EBA775F4D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423846"/>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6" name="Freeform 5">
              <a:extLst>
                <a:ext uri="{FF2B5EF4-FFF2-40B4-BE49-F238E27FC236}">
                  <a16:creationId xmlns:a16="http://schemas.microsoft.com/office/drawing/2014/main" id="{9A6BD9AC-4DE7-4B20-8547-4E3B375C21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75188"/>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926724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3995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close-up of a meeting&#10;&#10;Description automatically generated">
            <a:extLst>
              <a:ext uri="{FF2B5EF4-FFF2-40B4-BE49-F238E27FC236}">
                <a16:creationId xmlns:a16="http://schemas.microsoft.com/office/drawing/2014/main" id="{B2B91A5A-AC5D-AA0E-027E-01FE812D8431}"/>
              </a:ext>
            </a:extLst>
          </p:cNvPr>
          <p:cNvPicPr>
            <a:picLocks noGrp="1" noChangeAspect="1"/>
          </p:cNvPicPr>
          <p:nvPr>
            <p:ph idx="1"/>
          </p:nvPr>
        </p:nvPicPr>
        <p:blipFill>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11238111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47</TotalTime>
  <Words>347</Words>
  <Application>Microsoft Macintosh PowerPoint</Application>
  <PresentationFormat>Widescreen</PresentationFormat>
  <Paragraphs>27</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 Unicode MS</vt:lpstr>
      <vt:lpstr>Aptos</vt:lpstr>
      <vt:lpstr>Aptos Display</vt:lpstr>
      <vt:lpstr>Arial</vt:lpstr>
      <vt:lpstr>Helvetica</vt:lpstr>
      <vt:lpstr>Office Theme</vt:lpstr>
      <vt:lpstr>PowerPoint Presentation</vt:lpstr>
      <vt:lpstr>From Sitting to Serving</vt:lpstr>
      <vt:lpstr>From Sitting to Serving – Why Should I Serve?</vt:lpstr>
      <vt:lpstr>From Sitting to Serving – What Can I Do?</vt:lpstr>
      <vt:lpstr>From Sitting to Serving – What’s Next?</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Jonathan Adkins</dc:creator>
  <cp:lastModifiedBy>Jonathan Teague</cp:lastModifiedBy>
  <cp:revision>5</cp:revision>
  <dcterms:created xsi:type="dcterms:W3CDTF">2024-07-18T18:48:48Z</dcterms:created>
  <dcterms:modified xsi:type="dcterms:W3CDTF">2024-08-08T21:05:45Z</dcterms:modified>
</cp:coreProperties>
</file>