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58" r:id="rId4"/>
    <p:sldId id="261" r:id="rId5"/>
    <p:sldId id="262" r:id="rId6"/>
    <p:sldId id="260" r:id="rId7"/>
    <p:sldId id="263" r:id="rId8"/>
    <p:sldId id="264" r:id="rId9"/>
    <p:sldId id="2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6142F-ED55-2327-21FD-D1041BBFA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EFB3CA-D463-8F7C-7DD6-B0221AAEF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AADC0-5193-6677-CE4A-63FEFD2E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12B1-83D1-CA40-A364-D8482A54579C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74735-2A4C-A085-1A68-9910D0BA7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A52B7-132C-91CD-5A74-C5245E27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0362-16E6-8641-8C37-5AB425431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8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40CD-D506-F4D0-1308-54B3F1AD0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8BABD-5DA9-0E2A-477A-5E459F857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A13F6-1560-F3D8-BFD6-78A7D55A1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12B1-83D1-CA40-A364-D8482A54579C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2E44E-796F-CFC4-673E-400031618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D051E-77FF-7DF1-E6C2-5D76084B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0362-16E6-8641-8C37-5AB425431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1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BFBDF4-5033-99BC-A564-8A6CBDE1F6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148FF-F754-480E-5E5F-9E2DE0D4B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04494-99F7-CA37-6447-121286E51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12B1-83D1-CA40-A364-D8482A54579C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B9C3B-4076-2B41-39AA-953DBDBDC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72EBA-19F4-F4F5-37D1-E04CB6CEB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0362-16E6-8641-8C37-5AB425431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1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222FE-70D9-6E27-1CCE-1A4D82C1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59139-3BA8-11B4-9ACC-5EB5EEB68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5A981-B7D6-F69A-7167-7CA36149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12B1-83D1-CA40-A364-D8482A54579C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6C91A-E3F2-8456-25EF-69D8ADD0D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69350-95A5-7C50-C9E5-0907A101F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0362-16E6-8641-8C37-5AB425431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C000-D84F-BF54-EDCA-247DC428D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DF268-438B-5B35-E3EF-F6B737BFF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6F748-4A0F-71CE-965C-DDD89CAE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12B1-83D1-CA40-A364-D8482A54579C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ECF5D-1CDE-6416-C1B7-7ACDCFD3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26EF7-8CD3-3DE8-CCE1-F02EF9593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0362-16E6-8641-8C37-5AB425431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CC522-C55C-B1A3-FAD4-3C447E84C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91BB9-F632-271D-2578-88B9224A2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27981-16AF-0DC6-3FB7-EAFB65F25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CC2BB-3ED6-83DC-C68D-02F7179DA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12B1-83D1-CA40-A364-D8482A54579C}" type="datetimeFigureOut">
              <a:rPr lang="en-US" smtClean="0"/>
              <a:t>8/8/24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93D39-0A3F-179F-0287-04E231F35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1F7C6-221E-21EF-64A5-F6E969DC8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0362-16E6-8641-8C37-5AB425431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7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9AD1-86D4-FAEC-0D80-AAEEE4E4C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403C4-B8C4-7C72-495E-8CAD96112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F58F1-2CD2-124C-958B-D4D651AAE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3FF013-02A1-CA0C-2885-A3149F803D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80BD8B-3561-D2FD-FA4C-4C8C858EDF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A3436E-16F5-ED91-2D7D-3AA874590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12B1-83D1-CA40-A364-D8482A54579C}" type="datetimeFigureOut">
              <a:rPr lang="en-US" smtClean="0"/>
              <a:t>8/8/24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A265F3-CDF3-E5B2-A335-910B33DE5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0B2AC2-ECE7-755C-6A30-1423C5A6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0362-16E6-8641-8C37-5AB425431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3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9E596-3204-D03D-C330-4F07B71BD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C8F131-F433-A1FF-43B9-5AAEE9542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12B1-83D1-CA40-A364-D8482A54579C}" type="datetimeFigureOut">
              <a:rPr lang="en-US" smtClean="0"/>
              <a:t>8/8/24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A3986-1467-C020-BAD3-991968C9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ADC56-8671-BF0F-6469-A5BDEF0B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0362-16E6-8641-8C37-5AB425431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3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F97A06-A815-EFF6-216E-39B7FE4FD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12B1-83D1-CA40-A364-D8482A54579C}" type="datetimeFigureOut">
              <a:rPr lang="en-US" smtClean="0"/>
              <a:t>8/8/24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86C3D4-4178-E871-0472-4233703C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3791D-50E8-9D32-2FD1-DB408544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0362-16E6-8641-8C37-5AB425431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26CE5-6CDF-4DC9-AA4A-597A9A23D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CC21F-08B2-D691-D896-8A0A31615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4F296-E79A-4DB9-B705-ED5FB7302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206E8-5A43-2EC9-3C40-68DCAFB0D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12B1-83D1-CA40-A364-D8482A54579C}" type="datetimeFigureOut">
              <a:rPr lang="en-US" smtClean="0"/>
              <a:t>8/8/24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774E6-A58C-975E-AAF4-A2300EE26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389B3-372E-F57C-CF3B-93C6DE97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0362-16E6-8641-8C37-5AB425431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0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CF859-0091-634A-07A8-C485645D3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04A82C-751A-FB29-2A70-519E103F11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E61F5-F5A3-D72B-4315-B7286BEFE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FBF65-1735-6FFE-E335-A505E352B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12B1-83D1-CA40-A364-D8482A54579C}" type="datetimeFigureOut">
              <a:rPr lang="en-US" smtClean="0"/>
              <a:t>8/8/24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C1E67-FFF4-1B79-C17A-99B18D545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17AA1-466C-5AA0-DB6F-0735E03A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0362-16E6-8641-8C37-5AB425431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6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3C5B3C-4F89-4D46-6048-7801953E7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36C06-FB1A-AF09-F656-D7FCDB5C5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E47B0-2C18-ADB4-5EBB-FEE7FD546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D612B1-83D1-CA40-A364-D8482A54579C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E3675-F939-739C-DC6D-0D78253EB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8CBA9-3360-D1CF-D77B-91340CD0D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450362-16E6-8641-8C37-5AB425431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7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CD30E-474D-0A37-CC25-C28BE3BE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6900"/>
            <a:ext cx="10515600" cy="5310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DEVELOPING 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 EFFECTIVE WOMEN’S MINISTRY</a:t>
            </a:r>
          </a:p>
        </p:txBody>
      </p:sp>
    </p:spTree>
    <p:extLst>
      <p:ext uri="{BB962C8B-B14F-4D97-AF65-F5344CB8AC3E}">
        <p14:creationId xmlns:p14="http://schemas.microsoft.com/office/powerpoint/2010/main" val="1970503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F1691-1F1A-ED1D-D4FA-A7C6DDB9C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1268"/>
            <a:ext cx="10515600" cy="55356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BIBLE STUDY IS NOT A CLASS YOU TAKE, IT’S A RHYTHM YOU KEEP AS A BELIEVER</a:t>
            </a:r>
          </a:p>
          <a:p>
            <a:pPr marL="0" indent="0" algn="ctr">
              <a:buNone/>
            </a:pPr>
            <a:r>
              <a:rPr lang="en-US" sz="4800" b="1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PRESTONWOODWOMEN.ORG</a:t>
            </a:r>
          </a:p>
        </p:txBody>
      </p:sp>
    </p:spTree>
    <p:extLst>
      <p:ext uri="{BB962C8B-B14F-4D97-AF65-F5344CB8AC3E}">
        <p14:creationId xmlns:p14="http://schemas.microsoft.com/office/powerpoint/2010/main" val="281925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B0E4-BB8B-71C0-15A0-2515FBCE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AS WOMEN’S LIAISONS AND LEADERS, WE MUST…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EB0FC-2A3F-CF9B-7944-B760337A1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THINK</a:t>
            </a:r>
            <a:r>
              <a:rPr lang="en-US" sz="8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116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DEEP AND WIDE</a:t>
            </a:r>
          </a:p>
        </p:txBody>
      </p:sp>
    </p:spTree>
    <p:extLst>
      <p:ext uri="{BB962C8B-B14F-4D97-AF65-F5344CB8AC3E}">
        <p14:creationId xmlns:p14="http://schemas.microsoft.com/office/powerpoint/2010/main" val="1043472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EB0FC-2A3F-CF9B-7944-B760337A1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DEEP:</a:t>
            </a:r>
          </a:p>
          <a:p>
            <a:r>
              <a:rPr lang="en-US" sz="7200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KNOW</a:t>
            </a:r>
            <a:r>
              <a:rPr lang="en-US" sz="7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7200" dirty="0">
                <a:latin typeface="Calibri Light" panose="020F0302020204030204" pitchFamily="34" charset="0"/>
                <a:cs typeface="Calibri Light" panose="020F0302020204030204" pitchFamily="34" charset="0"/>
              </a:rPr>
              <a:t>OUR WOMEN</a:t>
            </a:r>
          </a:p>
          <a:p>
            <a:r>
              <a:rPr lang="en-US" sz="7200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PRAY</a:t>
            </a:r>
            <a:r>
              <a:rPr lang="en-US" sz="7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7200" dirty="0">
                <a:latin typeface="Calibri Light" panose="020F0302020204030204" pitchFamily="34" charset="0"/>
                <a:cs typeface="Calibri Light" panose="020F0302020204030204" pitchFamily="34" charset="0"/>
              </a:rPr>
              <a:t>FOR OUR WOMEN</a:t>
            </a:r>
          </a:p>
          <a:p>
            <a:r>
              <a:rPr lang="en-US" sz="7200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LOVE</a:t>
            </a:r>
            <a:r>
              <a:rPr lang="en-US" sz="72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n-US" sz="7200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SERVE</a:t>
            </a:r>
            <a:r>
              <a:rPr lang="en-US" sz="7200" dirty="0">
                <a:latin typeface="Calibri Light" panose="020F0302020204030204" pitchFamily="34" charset="0"/>
                <a:cs typeface="Calibri Light" panose="020F0302020204030204" pitchFamily="34" charset="0"/>
              </a:rPr>
              <a:t> OUR WOMEN</a:t>
            </a:r>
          </a:p>
        </p:txBody>
      </p:sp>
    </p:spTree>
    <p:extLst>
      <p:ext uri="{BB962C8B-B14F-4D97-AF65-F5344CB8AC3E}">
        <p14:creationId xmlns:p14="http://schemas.microsoft.com/office/powerpoint/2010/main" val="21577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EB0FC-2A3F-CF9B-7944-B760337A1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WIDE:</a:t>
            </a:r>
          </a:p>
          <a:p>
            <a:r>
              <a:rPr lang="en-US" sz="7200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WELCOME</a:t>
            </a:r>
            <a:r>
              <a:rPr lang="en-US" sz="7200" dirty="0">
                <a:latin typeface="Calibri Light" panose="020F0302020204030204" pitchFamily="34" charset="0"/>
                <a:cs typeface="Calibri Light" panose="020F0302020204030204" pitchFamily="34" charset="0"/>
              </a:rPr>
              <a:t> WOMEN</a:t>
            </a:r>
          </a:p>
          <a:p>
            <a:r>
              <a:rPr lang="en-US" sz="7200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 SAFE </a:t>
            </a:r>
            <a:r>
              <a:rPr lang="en-US" sz="7200" dirty="0">
                <a:latin typeface="Calibri Light" panose="020F0302020204030204" pitchFamily="34" charset="0"/>
                <a:cs typeface="Calibri Light" panose="020F0302020204030204" pitchFamily="34" charset="0"/>
              </a:rPr>
              <a:t>FOR WOMEN</a:t>
            </a:r>
          </a:p>
          <a:p>
            <a:r>
              <a:rPr lang="en-US" sz="7200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CONNECT</a:t>
            </a:r>
            <a:r>
              <a:rPr lang="en-US" sz="7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7200" dirty="0">
                <a:latin typeface="Calibri Light" panose="020F0302020204030204" pitchFamily="34" charset="0"/>
                <a:cs typeface="Calibri Light" panose="020F0302020204030204" pitchFamily="34" charset="0"/>
              </a:rPr>
              <a:t>WOMEN</a:t>
            </a:r>
          </a:p>
        </p:txBody>
      </p:sp>
    </p:spTree>
    <p:extLst>
      <p:ext uri="{BB962C8B-B14F-4D97-AF65-F5344CB8AC3E}">
        <p14:creationId xmlns:p14="http://schemas.microsoft.com/office/powerpoint/2010/main" val="25041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8C90-213E-C77A-5923-DD3D5D259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LEVEL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78F3B-5CCD-66FF-B0C3-264613F32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 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REPLICATE</a:t>
            </a:r>
            <a:endParaRPr lang="en-US" sz="8800" dirty="0">
              <a:solidFill>
                <a:schemeClr val="accent1">
                  <a:lumMod val="20000"/>
                  <a:lumOff val="8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6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8C90-213E-C77A-5923-DD3D5D259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LEVEL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78F3B-5CCD-66FF-B0C3-264613F32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8161"/>
            <a:ext cx="10515600" cy="48588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9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DEVELOP:</a:t>
            </a:r>
          </a:p>
          <a:p>
            <a:r>
              <a:rPr lang="en-US" sz="6000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SHARE</a:t>
            </a:r>
            <a:r>
              <a:rPr lang="en-US" sz="6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THE LOAD</a:t>
            </a:r>
          </a:p>
          <a:p>
            <a:r>
              <a:rPr lang="en-US" sz="6000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AFFIRM</a:t>
            </a:r>
            <a:r>
              <a:rPr lang="en-US" sz="6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SPIRITUAL GIFTS</a:t>
            </a:r>
          </a:p>
          <a:p>
            <a:r>
              <a:rPr lang="en-US" sz="6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KEEP </a:t>
            </a:r>
            <a:r>
              <a:rPr lang="en-US" sz="6000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 FORMATION </a:t>
            </a:r>
            <a:r>
              <a:rPr lang="en-US" sz="6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 THE CENTER </a:t>
            </a:r>
          </a:p>
          <a:p>
            <a:endParaRPr lang="en-US" sz="6000" dirty="0">
              <a:solidFill>
                <a:schemeClr val="accent1">
                  <a:lumMod val="20000"/>
                  <a:lumOff val="8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8800" dirty="0">
              <a:solidFill>
                <a:schemeClr val="accent1">
                  <a:lumMod val="20000"/>
                  <a:lumOff val="8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891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8C90-213E-C77A-5923-DD3D5D259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LEVEL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78F3B-5CCD-66FF-B0C3-264613F32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9402"/>
            <a:ext cx="10515600" cy="54270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9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REPLICATE:</a:t>
            </a:r>
          </a:p>
          <a:p>
            <a:r>
              <a:rPr lang="en-US" sz="6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IDENTIFY SOMEONE TO </a:t>
            </a:r>
            <a:r>
              <a:rPr lang="en-US" sz="6000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SHADOW </a:t>
            </a:r>
            <a:r>
              <a:rPr lang="en-US" sz="6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LEADERS </a:t>
            </a:r>
          </a:p>
          <a:p>
            <a:r>
              <a:rPr lang="en-US" sz="6000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MANAGE</a:t>
            </a:r>
            <a:r>
              <a:rPr lang="en-US" sz="6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SERVING LOAD</a:t>
            </a:r>
          </a:p>
          <a:p>
            <a:r>
              <a:rPr lang="en-US" sz="6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CREATE A </a:t>
            </a:r>
            <a:r>
              <a:rPr lang="en-US" sz="6000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SERVANT CULTURE</a:t>
            </a:r>
            <a:r>
              <a:rPr lang="en-US" sz="60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6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YOUR GROUP</a:t>
            </a:r>
          </a:p>
          <a:p>
            <a:endParaRPr lang="en-US" sz="6000" dirty="0">
              <a:solidFill>
                <a:schemeClr val="accent1">
                  <a:lumMod val="20000"/>
                  <a:lumOff val="8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8800" dirty="0">
              <a:solidFill>
                <a:schemeClr val="accent1">
                  <a:lumMod val="20000"/>
                  <a:lumOff val="8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244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995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105</Words>
  <Application>Microsoft Macintosh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 Light</vt:lpstr>
      <vt:lpstr>Office Theme</vt:lpstr>
      <vt:lpstr>PowerPoint Presentation</vt:lpstr>
      <vt:lpstr>PowerPoint Presentation</vt:lpstr>
      <vt:lpstr>AS WOMEN’S LIAISONS AND LEADERS, WE MUST…</vt:lpstr>
      <vt:lpstr>PowerPoint Presentation</vt:lpstr>
      <vt:lpstr>PowerPoint Presentation</vt:lpstr>
      <vt:lpstr>NEXT LEVEL LEADERSHIP</vt:lpstr>
      <vt:lpstr>NEXT LEVEL LEADERSHIP</vt:lpstr>
      <vt:lpstr>NEXT LEVEL LEADERSHIP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Jonathan Adkins</dc:creator>
  <cp:lastModifiedBy>Tasha Calvert</cp:lastModifiedBy>
  <cp:revision>3</cp:revision>
  <dcterms:created xsi:type="dcterms:W3CDTF">2024-07-18T18:48:48Z</dcterms:created>
  <dcterms:modified xsi:type="dcterms:W3CDTF">2024-08-08T14:54:38Z</dcterms:modified>
</cp:coreProperties>
</file>