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8" r:id="rId3"/>
  </p:sldMasterIdLst>
  <p:sldIdLst>
    <p:sldId id="257" r:id="rId4"/>
    <p:sldId id="956" r:id="rId5"/>
    <p:sldId id="258" r:id="rId6"/>
    <p:sldId id="951" r:id="rId7"/>
    <p:sldId id="952" r:id="rId8"/>
    <p:sldId id="953" r:id="rId9"/>
    <p:sldId id="954" r:id="rId10"/>
    <p:sldId id="261" r:id="rId11"/>
    <p:sldId id="959" r:id="rId12"/>
    <p:sldId id="265" r:id="rId13"/>
    <p:sldId id="295" r:id="rId14"/>
    <p:sldId id="266" r:id="rId15"/>
    <p:sldId id="958" r:id="rId16"/>
    <p:sldId id="960" r:id="rId17"/>
    <p:sldId id="25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F6B86-1BE1-4FA6-95D2-0CF9566BD8C4}" v="2" dt="2024-08-06T21:42:31.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67" d="100"/>
          <a:sy n="67"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Kelley" userId="4d35a4ec-99bb-49d0-bdf9-303be0e4370d" providerId="ADAL" clId="{5D1F6B86-1BE1-4FA6-95D2-0CF9566BD8C4}"/>
    <pc:docChg chg="custSel addSld delSld modSld">
      <pc:chgData name="Ron Kelley" userId="4d35a4ec-99bb-49d0-bdf9-303be0e4370d" providerId="ADAL" clId="{5D1F6B86-1BE1-4FA6-95D2-0CF9566BD8C4}" dt="2024-08-06T21:42:48.961" v="6" actId="2696"/>
      <pc:docMkLst>
        <pc:docMk/>
      </pc:docMkLst>
      <pc:sldChg chg="modSp del mod">
        <pc:chgData name="Ron Kelley" userId="4d35a4ec-99bb-49d0-bdf9-303be0e4370d" providerId="ADAL" clId="{5D1F6B86-1BE1-4FA6-95D2-0CF9566BD8C4}" dt="2024-08-06T21:42:48.961" v="6" actId="2696"/>
        <pc:sldMkLst>
          <pc:docMk/>
          <pc:sldMk cId="2819259933" sldId="259"/>
        </pc:sldMkLst>
        <pc:picChg chg="mod">
          <ac:chgData name="Ron Kelley" userId="4d35a4ec-99bb-49d0-bdf9-303be0e4370d" providerId="ADAL" clId="{5D1F6B86-1BE1-4FA6-95D2-0CF9566BD8C4}" dt="2024-08-06T21:41:42.608" v="1" actId="962"/>
          <ac:picMkLst>
            <pc:docMk/>
            <pc:sldMk cId="2819259933" sldId="259"/>
            <ac:picMk id="5" creationId="{8878FC19-0A03-F372-45DC-8723ECC3DDBC}"/>
          </ac:picMkLst>
        </pc:picChg>
      </pc:sldChg>
      <pc:sldChg chg="addSp delSp modSp new mod setBg modClrScheme chgLayout">
        <pc:chgData name="Ron Kelley" userId="4d35a4ec-99bb-49d0-bdf9-303be0e4370d" providerId="ADAL" clId="{5D1F6B86-1BE1-4FA6-95D2-0CF9566BD8C4}" dt="2024-08-06T21:42:37.072" v="5" actId="26606"/>
        <pc:sldMkLst>
          <pc:docMk/>
          <pc:sldMk cId="3705476744" sldId="960"/>
        </pc:sldMkLst>
        <pc:spChg chg="del">
          <ac:chgData name="Ron Kelley" userId="4d35a4ec-99bb-49d0-bdf9-303be0e4370d" providerId="ADAL" clId="{5D1F6B86-1BE1-4FA6-95D2-0CF9566BD8C4}" dt="2024-08-06T21:42:23.193" v="3" actId="700"/>
          <ac:spMkLst>
            <pc:docMk/>
            <pc:sldMk cId="3705476744" sldId="960"/>
            <ac:spMk id="2" creationId="{E538CAF3-BFA5-D728-6DD8-E5691DFDDC9A}"/>
          </ac:spMkLst>
        </pc:spChg>
        <pc:spChg chg="del">
          <ac:chgData name="Ron Kelley" userId="4d35a4ec-99bb-49d0-bdf9-303be0e4370d" providerId="ADAL" clId="{5D1F6B86-1BE1-4FA6-95D2-0CF9566BD8C4}" dt="2024-08-06T21:42:23.193" v="3" actId="700"/>
          <ac:spMkLst>
            <pc:docMk/>
            <pc:sldMk cId="3705476744" sldId="960"/>
            <ac:spMk id="3" creationId="{435E564A-FAC0-097F-3D0B-A3C17261173C}"/>
          </ac:spMkLst>
        </pc:spChg>
        <pc:spChg chg="add">
          <ac:chgData name="Ron Kelley" userId="4d35a4ec-99bb-49d0-bdf9-303be0e4370d" providerId="ADAL" clId="{5D1F6B86-1BE1-4FA6-95D2-0CF9566BD8C4}" dt="2024-08-06T21:42:37.072" v="5" actId="26606"/>
          <ac:spMkLst>
            <pc:docMk/>
            <pc:sldMk cId="3705476744" sldId="960"/>
            <ac:spMk id="9" creationId="{42A4FC2C-047E-45A5-965D-8E1E3BF09BC6}"/>
          </ac:spMkLst>
        </pc:spChg>
        <pc:picChg chg="add mod">
          <ac:chgData name="Ron Kelley" userId="4d35a4ec-99bb-49d0-bdf9-303be0e4370d" providerId="ADAL" clId="{5D1F6B86-1BE1-4FA6-95D2-0CF9566BD8C4}" dt="2024-08-06T21:42:37.072" v="5" actId="26606"/>
          <ac:picMkLst>
            <pc:docMk/>
            <pc:sldMk cId="3705476744" sldId="960"/>
            <ac:picMk id="4" creationId="{F2F8504F-7F53-17D8-1851-254AFC30B5F4}"/>
          </ac:picMkLst>
        </pc:picChg>
      </pc:sldChg>
    </pc:docChg>
  </pc:docChgLst>
  <pc:docChgLst>
    <pc:chgData name="Ron Kelley" userId="4d35a4ec-99bb-49d0-bdf9-303be0e4370d" providerId="ADAL" clId="{DB7DCBED-6FDE-4BBB-9BBD-A44D17CF2BFE}"/>
    <pc:docChg chg="undo custSel addSld delSld modSld sldOrd delMainMaster">
      <pc:chgData name="Ron Kelley" userId="4d35a4ec-99bb-49d0-bdf9-303be0e4370d" providerId="ADAL" clId="{DB7DCBED-6FDE-4BBB-9BBD-A44D17CF2BFE}" dt="2024-08-05T19:29:54.067" v="2478" actId="20577"/>
      <pc:docMkLst>
        <pc:docMk/>
      </pc:docMkLst>
      <pc:sldChg chg="modSp mod">
        <pc:chgData name="Ron Kelley" userId="4d35a4ec-99bb-49d0-bdf9-303be0e4370d" providerId="ADAL" clId="{DB7DCBED-6FDE-4BBB-9BBD-A44D17CF2BFE}" dt="2024-08-05T15:24:05.270" v="1731" actId="20577"/>
        <pc:sldMkLst>
          <pc:docMk/>
          <pc:sldMk cId="1970503374" sldId="257"/>
        </pc:sldMkLst>
        <pc:spChg chg="mod">
          <ac:chgData name="Ron Kelley" userId="4d35a4ec-99bb-49d0-bdf9-303be0e4370d" providerId="ADAL" clId="{DB7DCBED-6FDE-4BBB-9BBD-A44D17CF2BFE}" dt="2024-07-29T19:43:28.860" v="4" actId="403"/>
          <ac:spMkLst>
            <pc:docMk/>
            <pc:sldMk cId="1970503374" sldId="257"/>
            <ac:spMk id="4" creationId="{4C07E90C-AA91-BE07-6CA9-A608BBBFEF63}"/>
          </ac:spMkLst>
        </pc:spChg>
        <pc:spChg chg="mod">
          <ac:chgData name="Ron Kelley" userId="4d35a4ec-99bb-49d0-bdf9-303be0e4370d" providerId="ADAL" clId="{DB7DCBED-6FDE-4BBB-9BBD-A44D17CF2BFE}" dt="2024-08-05T15:24:05.270" v="1731" actId="20577"/>
          <ac:spMkLst>
            <pc:docMk/>
            <pc:sldMk cId="1970503374" sldId="257"/>
            <ac:spMk id="5" creationId="{E1F27404-6C30-E59C-C3D6-E0FC4A6C39B2}"/>
          </ac:spMkLst>
        </pc:spChg>
      </pc:sldChg>
      <pc:sldChg chg="addSp delSp modSp mod ord modClrScheme chgLayout">
        <pc:chgData name="Ron Kelley" userId="4d35a4ec-99bb-49d0-bdf9-303be0e4370d" providerId="ADAL" clId="{DB7DCBED-6FDE-4BBB-9BBD-A44D17CF2BFE}" dt="2024-08-05T18:47:03.302" v="2292" actId="20577"/>
        <pc:sldMkLst>
          <pc:docMk/>
          <pc:sldMk cId="1043472700" sldId="258"/>
        </pc:sldMkLst>
        <pc:spChg chg="del mod ord">
          <ac:chgData name="Ron Kelley" userId="4d35a4ec-99bb-49d0-bdf9-303be0e4370d" providerId="ADAL" clId="{DB7DCBED-6FDE-4BBB-9BBD-A44D17CF2BFE}" dt="2024-07-29T21:12:11.207" v="91" actId="700"/>
          <ac:spMkLst>
            <pc:docMk/>
            <pc:sldMk cId="1043472700" sldId="258"/>
            <ac:spMk id="2" creationId="{E293B0E4-BB8B-71C0-15A0-2515FBCEB574}"/>
          </ac:spMkLst>
        </pc:spChg>
        <pc:spChg chg="del mod ord">
          <ac:chgData name="Ron Kelley" userId="4d35a4ec-99bb-49d0-bdf9-303be0e4370d" providerId="ADAL" clId="{DB7DCBED-6FDE-4BBB-9BBD-A44D17CF2BFE}" dt="2024-07-29T21:12:11.207" v="91" actId="700"/>
          <ac:spMkLst>
            <pc:docMk/>
            <pc:sldMk cId="1043472700" sldId="258"/>
            <ac:spMk id="3" creationId="{4BBEB0FC-2A3F-CF9B-7944-B760337A1CAC}"/>
          </ac:spMkLst>
        </pc:spChg>
        <pc:spChg chg="add del mod">
          <ac:chgData name="Ron Kelley" userId="4d35a4ec-99bb-49d0-bdf9-303be0e4370d" providerId="ADAL" clId="{DB7DCBED-6FDE-4BBB-9BBD-A44D17CF2BFE}" dt="2024-07-29T21:44:17.786" v="520" actId="21"/>
          <ac:spMkLst>
            <pc:docMk/>
            <pc:sldMk cId="1043472700" sldId="258"/>
            <ac:spMk id="5" creationId="{461D448A-898A-447C-8AC5-73278B8028C5}"/>
          </ac:spMkLst>
        </pc:spChg>
        <pc:spChg chg="add mod ord">
          <ac:chgData name="Ron Kelley" userId="4d35a4ec-99bb-49d0-bdf9-303be0e4370d" providerId="ADAL" clId="{DB7DCBED-6FDE-4BBB-9BBD-A44D17CF2BFE}" dt="2024-08-01T14:18:56.513" v="1033" actId="20577"/>
          <ac:spMkLst>
            <pc:docMk/>
            <pc:sldMk cId="1043472700" sldId="258"/>
            <ac:spMk id="6" creationId="{4706BE17-8E77-151B-2BFC-A9DB2DAA5FF9}"/>
          </ac:spMkLst>
        </pc:spChg>
        <pc:spChg chg="add mod ord">
          <ac:chgData name="Ron Kelley" userId="4d35a4ec-99bb-49d0-bdf9-303be0e4370d" providerId="ADAL" clId="{DB7DCBED-6FDE-4BBB-9BBD-A44D17CF2BFE}" dt="2024-08-05T18:47:03.302" v="2292" actId="20577"/>
          <ac:spMkLst>
            <pc:docMk/>
            <pc:sldMk cId="1043472700" sldId="258"/>
            <ac:spMk id="7" creationId="{E9388582-45D9-204F-0A40-E377A1BC89DD}"/>
          </ac:spMkLst>
        </pc:spChg>
      </pc:sldChg>
      <pc:sldChg chg="addSp delSp modSp mod ord modClrScheme chgLayout">
        <pc:chgData name="Ron Kelley" userId="4d35a4ec-99bb-49d0-bdf9-303be0e4370d" providerId="ADAL" clId="{DB7DCBED-6FDE-4BBB-9BBD-A44D17CF2BFE}" dt="2024-08-01T19:18:40.932" v="1672" actId="403"/>
        <pc:sldMkLst>
          <pc:docMk/>
          <pc:sldMk cId="2819259933" sldId="259"/>
        </pc:sldMkLst>
        <pc:spChg chg="mod ord">
          <ac:chgData name="Ron Kelley" userId="4d35a4ec-99bb-49d0-bdf9-303be0e4370d" providerId="ADAL" clId="{DB7DCBED-6FDE-4BBB-9BBD-A44D17CF2BFE}" dt="2024-08-01T19:18:40.932" v="1672" actId="403"/>
          <ac:spMkLst>
            <pc:docMk/>
            <pc:sldMk cId="2819259933" sldId="259"/>
            <ac:spMk id="2" creationId="{4EAB75B4-A58A-E37B-9A64-98FD225EBEA4}"/>
          </ac:spMkLst>
        </pc:spChg>
        <pc:spChg chg="del mod ord">
          <ac:chgData name="Ron Kelley" userId="4d35a4ec-99bb-49d0-bdf9-303be0e4370d" providerId="ADAL" clId="{DB7DCBED-6FDE-4BBB-9BBD-A44D17CF2BFE}" dt="2024-08-01T19:17:46.519" v="1643" actId="700"/>
          <ac:spMkLst>
            <pc:docMk/>
            <pc:sldMk cId="2819259933" sldId="259"/>
            <ac:spMk id="3" creationId="{F09F1691-1F1A-ED1D-D4FA-A7C6DDB9C940}"/>
          </ac:spMkLst>
        </pc:spChg>
        <pc:spChg chg="add mod ord">
          <ac:chgData name="Ron Kelley" userId="4d35a4ec-99bb-49d0-bdf9-303be0e4370d" providerId="ADAL" clId="{DB7DCBED-6FDE-4BBB-9BBD-A44D17CF2BFE}" dt="2024-08-01T19:18:35.578" v="1669" actId="403"/>
          <ac:spMkLst>
            <pc:docMk/>
            <pc:sldMk cId="2819259933" sldId="259"/>
            <ac:spMk id="4" creationId="{F7BD3706-4BE6-8826-DA93-6208A2E354FB}"/>
          </ac:spMkLst>
        </pc:spChg>
      </pc:sldChg>
      <pc:sldChg chg="del">
        <pc:chgData name="Ron Kelley" userId="4d35a4ec-99bb-49d0-bdf9-303be0e4370d" providerId="ADAL" clId="{DB7DCBED-6FDE-4BBB-9BBD-A44D17CF2BFE}" dt="2024-07-29T21:43:31.861" v="493" actId="47"/>
        <pc:sldMkLst>
          <pc:docMk/>
          <pc:sldMk cId="3906662590" sldId="260"/>
        </pc:sldMkLst>
      </pc:sldChg>
      <pc:sldChg chg="del">
        <pc:chgData name="Ron Kelley" userId="4d35a4ec-99bb-49d0-bdf9-303be0e4370d" providerId="ADAL" clId="{DB7DCBED-6FDE-4BBB-9BBD-A44D17CF2BFE}" dt="2024-07-29T21:42:25.657" v="492" actId="2696"/>
        <pc:sldMkLst>
          <pc:docMk/>
          <pc:sldMk cId="1373111258" sldId="262"/>
        </pc:sldMkLst>
      </pc:sldChg>
      <pc:sldChg chg="del">
        <pc:chgData name="Ron Kelley" userId="4d35a4ec-99bb-49d0-bdf9-303be0e4370d" providerId="ADAL" clId="{DB7DCBED-6FDE-4BBB-9BBD-A44D17CF2BFE}" dt="2024-07-29T21:53:32.747" v="526" actId="2696"/>
        <pc:sldMkLst>
          <pc:docMk/>
          <pc:sldMk cId="2916983189" sldId="263"/>
        </pc:sldMkLst>
      </pc:sldChg>
      <pc:sldChg chg="del ord">
        <pc:chgData name="Ron Kelley" userId="4d35a4ec-99bb-49d0-bdf9-303be0e4370d" providerId="ADAL" clId="{DB7DCBED-6FDE-4BBB-9BBD-A44D17CF2BFE}" dt="2024-07-29T21:12:38.301" v="103" actId="2696"/>
        <pc:sldMkLst>
          <pc:docMk/>
          <pc:sldMk cId="235622562" sldId="264"/>
        </pc:sldMkLst>
      </pc:sldChg>
      <pc:sldChg chg="modSp mod ord">
        <pc:chgData name="Ron Kelley" userId="4d35a4ec-99bb-49d0-bdf9-303be0e4370d" providerId="ADAL" clId="{DB7DCBED-6FDE-4BBB-9BBD-A44D17CF2BFE}" dt="2024-07-29T21:55:11.958" v="535" actId="2711"/>
        <pc:sldMkLst>
          <pc:docMk/>
          <pc:sldMk cId="684970745" sldId="265"/>
        </pc:sldMkLst>
        <pc:spChg chg="mod">
          <ac:chgData name="Ron Kelley" userId="4d35a4ec-99bb-49d0-bdf9-303be0e4370d" providerId="ADAL" clId="{DB7DCBED-6FDE-4BBB-9BBD-A44D17CF2BFE}" dt="2024-07-29T21:55:11.958" v="535" actId="2711"/>
          <ac:spMkLst>
            <pc:docMk/>
            <pc:sldMk cId="684970745" sldId="265"/>
            <ac:spMk id="4" creationId="{9AECFDE0-B9E9-477F-A60C-8399CA8F5B54}"/>
          </ac:spMkLst>
        </pc:spChg>
      </pc:sldChg>
      <pc:sldChg chg="addSp delSp modSp mod">
        <pc:chgData name="Ron Kelley" userId="4d35a4ec-99bb-49d0-bdf9-303be0e4370d" providerId="ADAL" clId="{DB7DCBED-6FDE-4BBB-9BBD-A44D17CF2BFE}" dt="2024-08-05T16:16:02.328" v="2146" actId="20577"/>
        <pc:sldMkLst>
          <pc:docMk/>
          <pc:sldMk cId="2745387509" sldId="266"/>
        </pc:sldMkLst>
        <pc:spChg chg="mod">
          <ac:chgData name="Ron Kelley" userId="4d35a4ec-99bb-49d0-bdf9-303be0e4370d" providerId="ADAL" clId="{DB7DCBED-6FDE-4BBB-9BBD-A44D17CF2BFE}" dt="2024-08-05T16:14:21.030" v="1933" actId="26606"/>
          <ac:spMkLst>
            <pc:docMk/>
            <pc:sldMk cId="2745387509" sldId="266"/>
            <ac:spMk id="7" creationId="{4FFD19C0-A9A0-158C-B03C-613640E43A50}"/>
          </ac:spMkLst>
        </pc:spChg>
        <pc:spChg chg="add del">
          <ac:chgData name="Ron Kelley" userId="4d35a4ec-99bb-49d0-bdf9-303be0e4370d" providerId="ADAL" clId="{DB7DCBED-6FDE-4BBB-9BBD-A44D17CF2BFE}" dt="2024-08-05T16:14:21.030" v="1933" actId="26606"/>
          <ac:spMkLst>
            <pc:docMk/>
            <pc:sldMk cId="2745387509" sldId="266"/>
            <ac:spMk id="29" creationId="{2E442304-DDBD-4F7B-8017-36BCC863FB40}"/>
          </ac:spMkLst>
        </pc:spChg>
        <pc:spChg chg="add del">
          <ac:chgData name="Ron Kelley" userId="4d35a4ec-99bb-49d0-bdf9-303be0e4370d" providerId="ADAL" clId="{DB7DCBED-6FDE-4BBB-9BBD-A44D17CF2BFE}" dt="2024-08-05T16:14:21.030" v="1933" actId="26606"/>
          <ac:spMkLst>
            <pc:docMk/>
            <pc:sldMk cId="2745387509" sldId="266"/>
            <ac:spMk id="30" creationId="{5E107275-3853-46FD-A241-DE4355A42675}"/>
          </ac:spMkLst>
        </pc:spChg>
        <pc:spChg chg="add del">
          <ac:chgData name="Ron Kelley" userId="4d35a4ec-99bb-49d0-bdf9-303be0e4370d" providerId="ADAL" clId="{DB7DCBED-6FDE-4BBB-9BBD-A44D17CF2BFE}" dt="2024-08-05T16:14:21.030" v="1933" actId="26606"/>
          <ac:spMkLst>
            <pc:docMk/>
            <pc:sldMk cId="2745387509" sldId="266"/>
            <ac:spMk id="36" creationId="{BACC6370-2D7E-4714-9D71-7542949D7D5D}"/>
          </ac:spMkLst>
        </pc:spChg>
        <pc:spChg chg="add del">
          <ac:chgData name="Ron Kelley" userId="4d35a4ec-99bb-49d0-bdf9-303be0e4370d" providerId="ADAL" clId="{DB7DCBED-6FDE-4BBB-9BBD-A44D17CF2BFE}" dt="2024-08-05T16:14:21.030" v="1933" actId="26606"/>
          <ac:spMkLst>
            <pc:docMk/>
            <pc:sldMk cId="2745387509" sldId="266"/>
            <ac:spMk id="38" creationId="{F68B3F68-107C-434F-AA38-110D5EA91B85}"/>
          </ac:spMkLst>
        </pc:spChg>
        <pc:spChg chg="add del">
          <ac:chgData name="Ron Kelley" userId="4d35a4ec-99bb-49d0-bdf9-303be0e4370d" providerId="ADAL" clId="{DB7DCBED-6FDE-4BBB-9BBD-A44D17CF2BFE}" dt="2024-08-05T16:14:21.030" v="1933" actId="26606"/>
          <ac:spMkLst>
            <pc:docMk/>
            <pc:sldMk cId="2745387509" sldId="266"/>
            <ac:spMk id="40" creationId="{AAD0DBB9-1A4B-4391-81D4-CB19F9AB918A}"/>
          </ac:spMkLst>
        </pc:spChg>
        <pc:spChg chg="add del">
          <ac:chgData name="Ron Kelley" userId="4d35a4ec-99bb-49d0-bdf9-303be0e4370d" providerId="ADAL" clId="{DB7DCBED-6FDE-4BBB-9BBD-A44D17CF2BFE}" dt="2024-08-05T16:14:21.030" v="1933" actId="26606"/>
          <ac:spMkLst>
            <pc:docMk/>
            <pc:sldMk cId="2745387509" sldId="266"/>
            <ac:spMk id="42" creationId="{063BBA22-50EA-4C4D-BE05-F1CE4E63AA56}"/>
          </ac:spMkLst>
        </pc:spChg>
        <pc:graphicFrameChg chg="mod modGraphic">
          <ac:chgData name="Ron Kelley" userId="4d35a4ec-99bb-49d0-bdf9-303be0e4370d" providerId="ADAL" clId="{DB7DCBED-6FDE-4BBB-9BBD-A44D17CF2BFE}" dt="2024-08-05T16:16:02.328" v="2146" actId="20577"/>
          <ac:graphicFrameMkLst>
            <pc:docMk/>
            <pc:sldMk cId="2745387509" sldId="266"/>
            <ac:graphicFrameMk id="31" creationId="{4620EEE2-B5CA-DC10-7144-69BA110FFC75}"/>
          </ac:graphicFrameMkLst>
        </pc:graphicFrameChg>
      </pc:sldChg>
      <pc:sldChg chg="modSp mod ord">
        <pc:chgData name="Ron Kelley" userId="4d35a4ec-99bb-49d0-bdf9-303be0e4370d" providerId="ADAL" clId="{DB7DCBED-6FDE-4BBB-9BBD-A44D17CF2BFE}" dt="2024-07-29T21:56:10.205" v="613" actId="20577"/>
        <pc:sldMkLst>
          <pc:docMk/>
          <pc:sldMk cId="277827655" sldId="295"/>
        </pc:sldMkLst>
        <pc:spChg chg="mod">
          <ac:chgData name="Ron Kelley" userId="4d35a4ec-99bb-49d0-bdf9-303be0e4370d" providerId="ADAL" clId="{DB7DCBED-6FDE-4BBB-9BBD-A44D17CF2BFE}" dt="2024-07-29T21:56:10.205" v="613" actId="20577"/>
          <ac:spMkLst>
            <pc:docMk/>
            <pc:sldMk cId="277827655" sldId="295"/>
            <ac:spMk id="4" creationId="{55E27C7C-4B68-4BBC-BF36-8959D8493E4A}"/>
          </ac:spMkLst>
        </pc:spChg>
        <pc:graphicFrameChg chg="modGraphic">
          <ac:chgData name="Ron Kelley" userId="4d35a4ec-99bb-49d0-bdf9-303be0e4370d" providerId="ADAL" clId="{DB7DCBED-6FDE-4BBB-9BBD-A44D17CF2BFE}" dt="2024-07-29T21:54:44.724" v="534" actId="404"/>
          <ac:graphicFrameMkLst>
            <pc:docMk/>
            <pc:sldMk cId="277827655" sldId="295"/>
            <ac:graphicFrameMk id="5" creationId="{709A0DA2-E530-420B-ACE1-7D645AE7D06B}"/>
          </ac:graphicFrameMkLst>
        </pc:graphicFrameChg>
      </pc:sldChg>
      <pc:sldChg chg="modSp del mod">
        <pc:chgData name="Ron Kelley" userId="4d35a4ec-99bb-49d0-bdf9-303be0e4370d" providerId="ADAL" clId="{DB7DCBED-6FDE-4BBB-9BBD-A44D17CF2BFE}" dt="2024-08-01T14:23:41.810" v="1256" actId="2696"/>
        <pc:sldMkLst>
          <pc:docMk/>
          <pc:sldMk cId="365334912" sldId="308"/>
        </pc:sldMkLst>
        <pc:spChg chg="mod">
          <ac:chgData name="Ron Kelley" userId="4d35a4ec-99bb-49d0-bdf9-303be0e4370d" providerId="ADAL" clId="{DB7DCBED-6FDE-4BBB-9BBD-A44D17CF2BFE}" dt="2024-08-01T14:17:50.361" v="1016" actId="6549"/>
          <ac:spMkLst>
            <pc:docMk/>
            <pc:sldMk cId="365334912" sldId="308"/>
            <ac:spMk id="4" creationId="{B0881FA9-F3B0-4912-B0E1-352094195C30}"/>
          </ac:spMkLst>
        </pc:spChg>
      </pc:sldChg>
      <pc:sldChg chg="del">
        <pc:chgData name="Ron Kelley" userId="4d35a4ec-99bb-49d0-bdf9-303be0e4370d" providerId="ADAL" clId="{DB7DCBED-6FDE-4BBB-9BBD-A44D17CF2BFE}" dt="2024-08-05T16:12:58.293" v="1929" actId="2696"/>
        <pc:sldMkLst>
          <pc:docMk/>
          <pc:sldMk cId="2272106107" sldId="554"/>
        </pc:sldMkLst>
      </pc:sldChg>
      <pc:sldChg chg="addSp modSp del mod">
        <pc:chgData name="Ron Kelley" userId="4d35a4ec-99bb-49d0-bdf9-303be0e4370d" providerId="ADAL" clId="{DB7DCBED-6FDE-4BBB-9BBD-A44D17CF2BFE}" dt="2024-07-29T21:12:44.896" v="104" actId="2696"/>
        <pc:sldMkLst>
          <pc:docMk/>
          <pc:sldMk cId="3204193893" sldId="950"/>
        </pc:sldMkLst>
        <pc:spChg chg="mod">
          <ac:chgData name="Ron Kelley" userId="4d35a4ec-99bb-49d0-bdf9-303be0e4370d" providerId="ADAL" clId="{DB7DCBED-6FDE-4BBB-9BBD-A44D17CF2BFE}" dt="2024-07-29T21:03:19.938" v="73" actId="27636"/>
          <ac:spMkLst>
            <pc:docMk/>
            <pc:sldMk cId="3204193893" sldId="950"/>
            <ac:spMk id="10" creationId="{4E8E4C41-E810-8612-F4B7-CE6157886891}"/>
          </ac:spMkLst>
        </pc:spChg>
        <pc:picChg chg="add mod">
          <ac:chgData name="Ron Kelley" userId="4d35a4ec-99bb-49d0-bdf9-303be0e4370d" providerId="ADAL" clId="{DB7DCBED-6FDE-4BBB-9BBD-A44D17CF2BFE}" dt="2024-07-29T21:03:45.399" v="77" actId="962"/>
          <ac:picMkLst>
            <pc:docMk/>
            <pc:sldMk cId="3204193893" sldId="950"/>
            <ac:picMk id="3" creationId="{467C66C7-CC4E-DD21-19C4-9212EDE5ABAB}"/>
          </ac:picMkLst>
        </pc:picChg>
      </pc:sldChg>
      <pc:sldChg chg="modSp add del">
        <pc:chgData name="Ron Kelley" userId="4d35a4ec-99bb-49d0-bdf9-303be0e4370d" providerId="ADAL" clId="{DB7DCBED-6FDE-4BBB-9BBD-A44D17CF2BFE}" dt="2024-08-05T18:47:59.606" v="2337" actId="20577"/>
        <pc:sldMkLst>
          <pc:docMk/>
          <pc:sldMk cId="2912057535" sldId="951"/>
        </pc:sldMkLst>
        <pc:graphicFrameChg chg="mod">
          <ac:chgData name="Ron Kelley" userId="4d35a4ec-99bb-49d0-bdf9-303be0e4370d" providerId="ADAL" clId="{DB7DCBED-6FDE-4BBB-9BBD-A44D17CF2BFE}" dt="2024-08-05T18:47:59.606" v="2337" actId="20577"/>
          <ac:graphicFrameMkLst>
            <pc:docMk/>
            <pc:sldMk cId="2912057535" sldId="951"/>
            <ac:graphicFrameMk id="5" creationId="{8C1E1E79-173D-429B-B3BD-DE2C176E3DAA}"/>
          </ac:graphicFrameMkLst>
        </pc:graphicFrameChg>
      </pc:sldChg>
      <pc:sldChg chg="modSp mod">
        <pc:chgData name="Ron Kelley" userId="4d35a4ec-99bb-49d0-bdf9-303be0e4370d" providerId="ADAL" clId="{DB7DCBED-6FDE-4BBB-9BBD-A44D17CF2BFE}" dt="2024-08-05T18:50:58.909" v="2341" actId="113"/>
        <pc:sldMkLst>
          <pc:docMk/>
          <pc:sldMk cId="2058661685" sldId="952"/>
        </pc:sldMkLst>
        <pc:graphicFrameChg chg="mod modGraphic">
          <ac:chgData name="Ron Kelley" userId="4d35a4ec-99bb-49d0-bdf9-303be0e4370d" providerId="ADAL" clId="{DB7DCBED-6FDE-4BBB-9BBD-A44D17CF2BFE}" dt="2024-08-05T18:50:58.909" v="2341" actId="113"/>
          <ac:graphicFrameMkLst>
            <pc:docMk/>
            <pc:sldMk cId="2058661685" sldId="952"/>
            <ac:graphicFrameMk id="5" creationId="{EEE4643F-0F54-4737-92FA-99C4C904820E}"/>
          </ac:graphicFrameMkLst>
        </pc:graphicFrameChg>
      </pc:sldChg>
      <pc:sldChg chg="addSp delSp modSp del mod">
        <pc:chgData name="Ron Kelley" userId="4d35a4ec-99bb-49d0-bdf9-303be0e4370d" providerId="ADAL" clId="{DB7DCBED-6FDE-4BBB-9BBD-A44D17CF2BFE}" dt="2024-08-05T18:53:20.354" v="2388" actId="20577"/>
        <pc:sldMkLst>
          <pc:docMk/>
          <pc:sldMk cId="3673960008" sldId="953"/>
        </pc:sldMkLst>
        <pc:spChg chg="mod">
          <ac:chgData name="Ron Kelley" userId="4d35a4ec-99bb-49d0-bdf9-303be0e4370d" providerId="ADAL" clId="{DB7DCBED-6FDE-4BBB-9BBD-A44D17CF2BFE}" dt="2024-07-29T21:39:32.699" v="482" actId="403"/>
          <ac:spMkLst>
            <pc:docMk/>
            <pc:sldMk cId="3673960008" sldId="953"/>
            <ac:spMk id="2" creationId="{0B8070B0-8F6A-4281-BFD0-56B591B91D4B}"/>
          </ac:spMkLst>
        </pc:spChg>
        <pc:spChg chg="mod">
          <ac:chgData name="Ron Kelley" userId="4d35a4ec-99bb-49d0-bdf9-303be0e4370d" providerId="ADAL" clId="{DB7DCBED-6FDE-4BBB-9BBD-A44D17CF2BFE}" dt="2024-08-05T18:53:20.354" v="2388" actId="20577"/>
          <ac:spMkLst>
            <pc:docMk/>
            <pc:sldMk cId="3673960008" sldId="953"/>
            <ac:spMk id="3" creationId="{71BF6DDB-D135-4776-914F-C6CBCCDC7AA5}"/>
          </ac:spMkLst>
        </pc:spChg>
        <pc:spChg chg="del">
          <ac:chgData name="Ron Kelley" userId="4d35a4ec-99bb-49d0-bdf9-303be0e4370d" providerId="ADAL" clId="{DB7DCBED-6FDE-4BBB-9BBD-A44D17CF2BFE}" dt="2024-07-29T21:39:27.991" v="480" actId="26606"/>
          <ac:spMkLst>
            <pc:docMk/>
            <pc:sldMk cId="3673960008" sldId="953"/>
            <ac:spMk id="10" creationId="{245A9F99-D9B1-4094-A2E2-B90AC1DB7B9C}"/>
          </ac:spMkLst>
        </pc:spChg>
        <pc:spChg chg="del">
          <ac:chgData name="Ron Kelley" userId="4d35a4ec-99bb-49d0-bdf9-303be0e4370d" providerId="ADAL" clId="{DB7DCBED-6FDE-4BBB-9BBD-A44D17CF2BFE}" dt="2024-07-29T21:39:27.991" v="480" actId="26606"/>
          <ac:spMkLst>
            <pc:docMk/>
            <pc:sldMk cId="3673960008" sldId="953"/>
            <ac:spMk id="12" creationId="{B7FAF607-473A-4A43-A23D-BBFF5C4117BB}"/>
          </ac:spMkLst>
        </pc:spChg>
        <pc:spChg chg="add">
          <ac:chgData name="Ron Kelley" userId="4d35a4ec-99bb-49d0-bdf9-303be0e4370d" providerId="ADAL" clId="{DB7DCBED-6FDE-4BBB-9BBD-A44D17CF2BFE}" dt="2024-07-29T21:39:27.991" v="480" actId="26606"/>
          <ac:spMkLst>
            <pc:docMk/>
            <pc:sldMk cId="3673960008" sldId="953"/>
            <ac:spMk id="22" creationId="{3346177D-ADC4-4968-B747-5CFCD390B5B9}"/>
          </ac:spMkLst>
        </pc:spChg>
        <pc:spChg chg="add">
          <ac:chgData name="Ron Kelley" userId="4d35a4ec-99bb-49d0-bdf9-303be0e4370d" providerId="ADAL" clId="{DB7DCBED-6FDE-4BBB-9BBD-A44D17CF2BFE}" dt="2024-07-29T21:39:27.991" v="480" actId="26606"/>
          <ac:spMkLst>
            <pc:docMk/>
            <pc:sldMk cId="3673960008" sldId="953"/>
            <ac:spMk id="24" creationId="{0844A943-BF79-4FEA-ABB1-3BD54D236606}"/>
          </ac:spMkLst>
        </pc:spChg>
        <pc:spChg chg="add">
          <ac:chgData name="Ron Kelley" userId="4d35a4ec-99bb-49d0-bdf9-303be0e4370d" providerId="ADAL" clId="{DB7DCBED-6FDE-4BBB-9BBD-A44D17CF2BFE}" dt="2024-07-29T21:39:27.991" v="480" actId="26606"/>
          <ac:spMkLst>
            <pc:docMk/>
            <pc:sldMk cId="3673960008" sldId="953"/>
            <ac:spMk id="26" creationId="{6437CC72-F4A8-4DC3-AFAB-D22C482C8100}"/>
          </ac:spMkLst>
        </pc:spChg>
        <pc:grpChg chg="del">
          <ac:chgData name="Ron Kelley" userId="4d35a4ec-99bb-49d0-bdf9-303be0e4370d" providerId="ADAL" clId="{DB7DCBED-6FDE-4BBB-9BBD-A44D17CF2BFE}" dt="2024-07-29T21:39:27.991" v="480" actId="26606"/>
          <ac:grpSpMkLst>
            <pc:docMk/>
            <pc:sldMk cId="3673960008" sldId="953"/>
            <ac:grpSpMk id="14" creationId="{C5F6476F-D303-44D3-B30F-1BA348F0F64A}"/>
          </ac:grpSpMkLst>
        </pc:grpChg>
        <pc:picChg chg="mod">
          <ac:chgData name="Ron Kelley" userId="4d35a4ec-99bb-49d0-bdf9-303be0e4370d" providerId="ADAL" clId="{DB7DCBED-6FDE-4BBB-9BBD-A44D17CF2BFE}" dt="2024-07-29T21:39:27.991" v="480" actId="26606"/>
          <ac:picMkLst>
            <pc:docMk/>
            <pc:sldMk cId="3673960008" sldId="953"/>
            <ac:picMk id="7" creationId="{5831C51A-3BFC-4943-B0E1-09B98254938A}"/>
          </ac:picMkLst>
        </pc:picChg>
      </pc:sldChg>
      <pc:sldChg chg="modSp del">
        <pc:chgData name="Ron Kelley" userId="4d35a4ec-99bb-49d0-bdf9-303be0e4370d" providerId="ADAL" clId="{DB7DCBED-6FDE-4BBB-9BBD-A44D17CF2BFE}" dt="2024-08-05T16:20:27.236" v="2184" actId="113"/>
        <pc:sldMkLst>
          <pc:docMk/>
          <pc:sldMk cId="991451026" sldId="954"/>
        </pc:sldMkLst>
        <pc:graphicFrameChg chg="mod">
          <ac:chgData name="Ron Kelley" userId="4d35a4ec-99bb-49d0-bdf9-303be0e4370d" providerId="ADAL" clId="{DB7DCBED-6FDE-4BBB-9BBD-A44D17CF2BFE}" dt="2024-08-05T16:20:27.236" v="2184" actId="113"/>
          <ac:graphicFrameMkLst>
            <pc:docMk/>
            <pc:sldMk cId="991451026" sldId="954"/>
            <ac:graphicFrameMk id="5" creationId="{2111B2A9-2E55-4E78-85A2-2F304592F34E}"/>
          </ac:graphicFrameMkLst>
        </pc:graphicFrameChg>
      </pc:sldChg>
      <pc:sldChg chg="new del">
        <pc:chgData name="Ron Kelley" userId="4d35a4ec-99bb-49d0-bdf9-303be0e4370d" providerId="ADAL" clId="{DB7DCBED-6FDE-4BBB-9BBD-A44D17CF2BFE}" dt="2024-07-29T21:23:27.211" v="404" actId="2696"/>
        <pc:sldMkLst>
          <pc:docMk/>
          <pc:sldMk cId="4093592412" sldId="955"/>
        </pc:sldMkLst>
      </pc:sldChg>
      <pc:sldChg chg="del">
        <pc:chgData name="Ron Kelley" userId="4d35a4ec-99bb-49d0-bdf9-303be0e4370d" providerId="ADAL" clId="{DB7DCBED-6FDE-4BBB-9BBD-A44D17CF2BFE}" dt="2024-07-29T21:07:08.403" v="78" actId="47"/>
        <pc:sldMkLst>
          <pc:docMk/>
          <pc:sldMk cId="4185648701" sldId="955"/>
        </pc:sldMkLst>
      </pc:sldChg>
      <pc:sldChg chg="addSp delSp modSp add mod ord setBg modClrScheme chgLayout">
        <pc:chgData name="Ron Kelley" userId="4d35a4ec-99bb-49d0-bdf9-303be0e4370d" providerId="ADAL" clId="{DB7DCBED-6FDE-4BBB-9BBD-A44D17CF2BFE}" dt="2024-08-01T14:14:57.787" v="1013" actId="20577"/>
        <pc:sldMkLst>
          <pc:docMk/>
          <pc:sldMk cId="672508424" sldId="956"/>
        </pc:sldMkLst>
        <pc:spChg chg="add mod ord">
          <ac:chgData name="Ron Kelley" userId="4d35a4ec-99bb-49d0-bdf9-303be0e4370d" providerId="ADAL" clId="{DB7DCBED-6FDE-4BBB-9BBD-A44D17CF2BFE}" dt="2024-08-01T14:14:57.787" v="1013" actId="20577"/>
          <ac:spMkLst>
            <pc:docMk/>
            <pc:sldMk cId="672508424" sldId="956"/>
            <ac:spMk id="2" creationId="{24D322DC-4619-7868-BB8D-25E698F1923D}"/>
          </ac:spMkLst>
        </pc:spChg>
        <pc:spChg chg="add mod ord">
          <ac:chgData name="Ron Kelley" userId="4d35a4ec-99bb-49d0-bdf9-303be0e4370d" providerId="ADAL" clId="{DB7DCBED-6FDE-4BBB-9BBD-A44D17CF2BFE}" dt="2024-07-29T21:38:16.532" v="474" actId="26606"/>
          <ac:spMkLst>
            <pc:docMk/>
            <pc:sldMk cId="672508424" sldId="956"/>
            <ac:spMk id="3" creationId="{040CE94B-01FA-D61F-6024-BCA331DED6E8}"/>
          </ac:spMkLst>
        </pc:spChg>
        <pc:spChg chg="add mod">
          <ac:chgData name="Ron Kelley" userId="4d35a4ec-99bb-49d0-bdf9-303be0e4370d" providerId="ADAL" clId="{DB7DCBED-6FDE-4BBB-9BBD-A44D17CF2BFE}" dt="2024-07-29T21:38:16.532" v="474" actId="26606"/>
          <ac:spMkLst>
            <pc:docMk/>
            <pc:sldMk cId="672508424" sldId="956"/>
            <ac:spMk id="4" creationId="{133BFB5C-2435-2896-4ACF-2786F2488A41}"/>
          </ac:spMkLst>
        </pc:spChg>
        <pc:spChg chg="del mod">
          <ac:chgData name="Ron Kelley" userId="4d35a4ec-99bb-49d0-bdf9-303be0e4370d" providerId="ADAL" clId="{DB7DCBED-6FDE-4BBB-9BBD-A44D17CF2BFE}" dt="2024-07-29T21:17:19.451" v="113" actId="21"/>
          <ac:spMkLst>
            <pc:docMk/>
            <pc:sldMk cId="672508424" sldId="956"/>
            <ac:spMk id="5" creationId="{461D448A-898A-447C-8AC5-73278B8028C5}"/>
          </ac:spMkLst>
        </pc:spChg>
        <pc:spChg chg="del mod ord">
          <ac:chgData name="Ron Kelley" userId="4d35a4ec-99bb-49d0-bdf9-303be0e4370d" providerId="ADAL" clId="{DB7DCBED-6FDE-4BBB-9BBD-A44D17CF2BFE}" dt="2024-07-29T21:17:09.327" v="111" actId="700"/>
          <ac:spMkLst>
            <pc:docMk/>
            <pc:sldMk cId="672508424" sldId="956"/>
            <ac:spMk id="6" creationId="{4706BE17-8E77-151B-2BFC-A9DB2DAA5FF9}"/>
          </ac:spMkLst>
        </pc:spChg>
        <pc:spChg chg="mod ord">
          <ac:chgData name="Ron Kelley" userId="4d35a4ec-99bb-49d0-bdf9-303be0e4370d" providerId="ADAL" clId="{DB7DCBED-6FDE-4BBB-9BBD-A44D17CF2BFE}" dt="2024-07-29T21:38:16.532" v="474" actId="26606"/>
          <ac:spMkLst>
            <pc:docMk/>
            <pc:sldMk cId="672508424" sldId="956"/>
            <ac:spMk id="7" creationId="{E9388582-45D9-204F-0A40-E377A1BC89DD}"/>
          </ac:spMkLst>
        </pc:spChg>
        <pc:spChg chg="add">
          <ac:chgData name="Ron Kelley" userId="4d35a4ec-99bb-49d0-bdf9-303be0e4370d" providerId="ADAL" clId="{DB7DCBED-6FDE-4BBB-9BBD-A44D17CF2BFE}" dt="2024-07-29T21:38:16.532" v="474" actId="26606"/>
          <ac:spMkLst>
            <pc:docMk/>
            <pc:sldMk cId="672508424" sldId="956"/>
            <ac:spMk id="12" creationId="{7301F447-EEF7-48F5-AF73-7566EE7F64AD}"/>
          </ac:spMkLst>
        </pc:spChg>
        <pc:spChg chg="add">
          <ac:chgData name="Ron Kelley" userId="4d35a4ec-99bb-49d0-bdf9-303be0e4370d" providerId="ADAL" clId="{DB7DCBED-6FDE-4BBB-9BBD-A44D17CF2BFE}" dt="2024-07-29T21:38:16.532" v="474" actId="26606"/>
          <ac:spMkLst>
            <pc:docMk/>
            <pc:sldMk cId="672508424" sldId="956"/>
            <ac:spMk id="14" creationId="{F7117410-A2A4-4085-9ADC-46744551DBDE}"/>
          </ac:spMkLst>
        </pc:spChg>
        <pc:spChg chg="add">
          <ac:chgData name="Ron Kelley" userId="4d35a4ec-99bb-49d0-bdf9-303be0e4370d" providerId="ADAL" clId="{DB7DCBED-6FDE-4BBB-9BBD-A44D17CF2BFE}" dt="2024-07-29T21:38:16.532" v="474" actId="26606"/>
          <ac:spMkLst>
            <pc:docMk/>
            <pc:sldMk cId="672508424" sldId="956"/>
            <ac:spMk id="16" creationId="{99F74EB5-E547-4FB4-95F5-BCC788F3C4A0}"/>
          </ac:spMkLst>
        </pc:spChg>
      </pc:sldChg>
      <pc:sldChg chg="addSp delSp modSp add del mod modClrScheme chgLayout">
        <pc:chgData name="Ron Kelley" userId="4d35a4ec-99bb-49d0-bdf9-303be0e4370d" providerId="ADAL" clId="{DB7DCBED-6FDE-4BBB-9BBD-A44D17CF2BFE}" dt="2024-07-29T21:37:08.095" v="473" actId="2696"/>
        <pc:sldMkLst>
          <pc:docMk/>
          <pc:sldMk cId="278132553" sldId="957"/>
        </pc:sldMkLst>
        <pc:spChg chg="mod ord">
          <ac:chgData name="Ron Kelley" userId="4d35a4ec-99bb-49d0-bdf9-303be0e4370d" providerId="ADAL" clId="{DB7DCBED-6FDE-4BBB-9BBD-A44D17CF2BFE}" dt="2024-07-29T21:29:01.973" v="425" actId="700"/>
          <ac:spMkLst>
            <pc:docMk/>
            <pc:sldMk cId="278132553" sldId="957"/>
            <ac:spMk id="2" creationId="{24D322DC-4619-7868-BB8D-25E698F1923D}"/>
          </ac:spMkLst>
        </pc:spChg>
        <pc:spChg chg="del mod ord">
          <ac:chgData name="Ron Kelley" userId="4d35a4ec-99bb-49d0-bdf9-303be0e4370d" providerId="ADAL" clId="{DB7DCBED-6FDE-4BBB-9BBD-A44D17CF2BFE}" dt="2024-07-29T21:29:12.914" v="427" actId="21"/>
          <ac:spMkLst>
            <pc:docMk/>
            <pc:sldMk cId="278132553" sldId="957"/>
            <ac:spMk id="3" creationId="{040CE94B-01FA-D61F-6024-BCA331DED6E8}"/>
          </ac:spMkLst>
        </pc:spChg>
        <pc:spChg chg="del">
          <ac:chgData name="Ron Kelley" userId="4d35a4ec-99bb-49d0-bdf9-303be0e4370d" providerId="ADAL" clId="{DB7DCBED-6FDE-4BBB-9BBD-A44D17CF2BFE}" dt="2024-07-29T21:30:02.843" v="433" actId="21"/>
          <ac:spMkLst>
            <pc:docMk/>
            <pc:sldMk cId="278132553" sldId="957"/>
            <ac:spMk id="4" creationId="{133BFB5C-2435-2896-4ACF-2786F2488A41}"/>
          </ac:spMkLst>
        </pc:spChg>
        <pc:spChg chg="mod ord">
          <ac:chgData name="Ron Kelley" userId="4d35a4ec-99bb-49d0-bdf9-303be0e4370d" providerId="ADAL" clId="{DB7DCBED-6FDE-4BBB-9BBD-A44D17CF2BFE}" dt="2024-07-29T21:29:47.720" v="430" actId="6549"/>
          <ac:spMkLst>
            <pc:docMk/>
            <pc:sldMk cId="278132553" sldId="957"/>
            <ac:spMk id="7" creationId="{E9388582-45D9-204F-0A40-E377A1BC89DD}"/>
          </ac:spMkLst>
        </pc:spChg>
        <pc:graphicFrameChg chg="add mod">
          <ac:chgData name="Ron Kelley" userId="4d35a4ec-99bb-49d0-bdf9-303be0e4370d" providerId="ADAL" clId="{DB7DCBED-6FDE-4BBB-9BBD-A44D17CF2BFE}" dt="2024-07-29T21:30:21.763" v="436" actId="1076"/>
          <ac:graphicFrameMkLst>
            <pc:docMk/>
            <pc:sldMk cId="278132553" sldId="957"/>
            <ac:graphicFrameMk id="5" creationId="{E4A5AB05-E54B-2D5A-FCE3-3D2658ABE9CB}"/>
          </ac:graphicFrameMkLst>
        </pc:graphicFrameChg>
      </pc:sldChg>
      <pc:sldChg chg="modSp new del mod">
        <pc:chgData name="Ron Kelley" userId="4d35a4ec-99bb-49d0-bdf9-303be0e4370d" providerId="ADAL" clId="{DB7DCBED-6FDE-4BBB-9BBD-A44D17CF2BFE}" dt="2024-08-01T19:15:41.046" v="1584" actId="2696"/>
        <pc:sldMkLst>
          <pc:docMk/>
          <pc:sldMk cId="3302859220" sldId="957"/>
        </pc:sldMkLst>
        <pc:spChg chg="mod">
          <ac:chgData name="Ron Kelley" userId="4d35a4ec-99bb-49d0-bdf9-303be0e4370d" providerId="ADAL" clId="{DB7DCBED-6FDE-4BBB-9BBD-A44D17CF2BFE}" dt="2024-07-29T21:56:51.818" v="649" actId="2711"/>
          <ac:spMkLst>
            <pc:docMk/>
            <pc:sldMk cId="3302859220" sldId="957"/>
            <ac:spMk id="2" creationId="{81264E02-4C59-CA02-7D32-4CEB9C9E7A05}"/>
          </ac:spMkLst>
        </pc:spChg>
        <pc:spChg chg="mod">
          <ac:chgData name="Ron Kelley" userId="4d35a4ec-99bb-49d0-bdf9-303be0e4370d" providerId="ADAL" clId="{DB7DCBED-6FDE-4BBB-9BBD-A44D17CF2BFE}" dt="2024-07-29T21:58:17.899" v="672" actId="20577"/>
          <ac:spMkLst>
            <pc:docMk/>
            <pc:sldMk cId="3302859220" sldId="957"/>
            <ac:spMk id="3" creationId="{B6A81285-E6F8-D63A-BEC0-E4D52EA1E8FB}"/>
          </ac:spMkLst>
        </pc:spChg>
      </pc:sldChg>
      <pc:sldChg chg="addSp delSp modSp new mod ord setBg">
        <pc:chgData name="Ron Kelley" userId="4d35a4ec-99bb-49d0-bdf9-303be0e4370d" providerId="ADAL" clId="{DB7DCBED-6FDE-4BBB-9BBD-A44D17CF2BFE}" dt="2024-08-05T19:29:54.067" v="2478" actId="20577"/>
        <pc:sldMkLst>
          <pc:docMk/>
          <pc:sldMk cId="653785242" sldId="958"/>
        </pc:sldMkLst>
        <pc:spChg chg="mod">
          <ac:chgData name="Ron Kelley" userId="4d35a4ec-99bb-49d0-bdf9-303be0e4370d" providerId="ADAL" clId="{DB7DCBED-6FDE-4BBB-9BBD-A44D17CF2BFE}" dt="2024-08-05T15:46:36.737" v="1814" actId="26606"/>
          <ac:spMkLst>
            <pc:docMk/>
            <pc:sldMk cId="653785242" sldId="958"/>
            <ac:spMk id="2" creationId="{D7C5E5DF-9AC5-E977-F745-8ED963D80756}"/>
          </ac:spMkLst>
        </pc:spChg>
        <pc:spChg chg="mod">
          <ac:chgData name="Ron Kelley" userId="4d35a4ec-99bb-49d0-bdf9-303be0e4370d" providerId="ADAL" clId="{DB7DCBED-6FDE-4BBB-9BBD-A44D17CF2BFE}" dt="2024-08-05T19:29:54.067" v="2478" actId="20577"/>
          <ac:spMkLst>
            <pc:docMk/>
            <pc:sldMk cId="653785242" sldId="958"/>
            <ac:spMk id="3" creationId="{F5FEE741-CD21-30B7-E694-ACBFA91B282D}"/>
          </ac:spMkLst>
        </pc:spChg>
        <pc:spChg chg="add del">
          <ac:chgData name="Ron Kelley" userId="4d35a4ec-99bb-49d0-bdf9-303be0e4370d" providerId="ADAL" clId="{DB7DCBED-6FDE-4BBB-9BBD-A44D17CF2BFE}" dt="2024-08-05T15:42:45.964" v="1806" actId="26606"/>
          <ac:spMkLst>
            <pc:docMk/>
            <pc:sldMk cId="653785242" sldId="958"/>
            <ac:spMk id="9" creationId="{9F7D5CDA-D291-4307-BF55-1381FED29634}"/>
          </ac:spMkLst>
        </pc:spChg>
        <pc:spChg chg="add del">
          <ac:chgData name="Ron Kelley" userId="4d35a4ec-99bb-49d0-bdf9-303be0e4370d" providerId="ADAL" clId="{DB7DCBED-6FDE-4BBB-9BBD-A44D17CF2BFE}" dt="2024-08-05T15:43:06.115" v="1811" actId="26606"/>
          <ac:spMkLst>
            <pc:docMk/>
            <pc:sldMk cId="653785242" sldId="958"/>
            <ac:spMk id="10" creationId="{245A9F99-D9B1-4094-A2E2-B90AC1DB7B9C}"/>
          </ac:spMkLst>
        </pc:spChg>
        <pc:spChg chg="add del">
          <ac:chgData name="Ron Kelley" userId="4d35a4ec-99bb-49d0-bdf9-303be0e4370d" providerId="ADAL" clId="{DB7DCBED-6FDE-4BBB-9BBD-A44D17CF2BFE}" dt="2024-08-05T15:43:06.115" v="1811" actId="26606"/>
          <ac:spMkLst>
            <pc:docMk/>
            <pc:sldMk cId="653785242" sldId="958"/>
            <ac:spMk id="12" creationId="{B7FAF607-473A-4A43-A23D-BBFF5C4117BB}"/>
          </ac:spMkLst>
        </pc:spChg>
        <pc:spChg chg="add del">
          <ac:chgData name="Ron Kelley" userId="4d35a4ec-99bb-49d0-bdf9-303be0e4370d" providerId="ADAL" clId="{DB7DCBED-6FDE-4BBB-9BBD-A44D17CF2BFE}" dt="2024-08-05T15:46:36.737" v="1814" actId="26606"/>
          <ac:spMkLst>
            <pc:docMk/>
            <pc:sldMk cId="653785242" sldId="958"/>
            <ac:spMk id="22" creationId="{D4C74C1C-EF2E-40CF-A712-656E694E6724}"/>
          </ac:spMkLst>
        </pc:spChg>
        <pc:spChg chg="add del">
          <ac:chgData name="Ron Kelley" userId="4d35a4ec-99bb-49d0-bdf9-303be0e4370d" providerId="ADAL" clId="{DB7DCBED-6FDE-4BBB-9BBD-A44D17CF2BFE}" dt="2024-08-05T15:46:36.737" v="1814" actId="26606"/>
          <ac:spMkLst>
            <pc:docMk/>
            <pc:sldMk cId="653785242" sldId="958"/>
            <ac:spMk id="24" creationId="{90464369-70FA-42AF-948F-80664CA7BFE5}"/>
          </ac:spMkLst>
        </pc:spChg>
        <pc:spChg chg="add del">
          <ac:chgData name="Ron Kelley" userId="4d35a4ec-99bb-49d0-bdf9-303be0e4370d" providerId="ADAL" clId="{DB7DCBED-6FDE-4BBB-9BBD-A44D17CF2BFE}" dt="2024-08-05T15:46:36.737" v="1814" actId="26606"/>
          <ac:spMkLst>
            <pc:docMk/>
            <pc:sldMk cId="653785242" sldId="958"/>
            <ac:spMk id="26" creationId="{A648176E-454C-437C-B0FC-9B82FCF32B24}"/>
          </ac:spMkLst>
        </pc:spChg>
        <pc:spChg chg="add del">
          <ac:chgData name="Ron Kelley" userId="4d35a4ec-99bb-49d0-bdf9-303be0e4370d" providerId="ADAL" clId="{DB7DCBED-6FDE-4BBB-9BBD-A44D17CF2BFE}" dt="2024-08-05T15:46:36.737" v="1814" actId="26606"/>
          <ac:spMkLst>
            <pc:docMk/>
            <pc:sldMk cId="653785242" sldId="958"/>
            <ac:spMk id="28" creationId="{A6604B49-AD5C-4590-B051-06C8222ECD99}"/>
          </ac:spMkLst>
        </pc:spChg>
        <pc:spChg chg="add del">
          <ac:chgData name="Ron Kelley" userId="4d35a4ec-99bb-49d0-bdf9-303be0e4370d" providerId="ADAL" clId="{DB7DCBED-6FDE-4BBB-9BBD-A44D17CF2BFE}" dt="2024-08-05T15:46:36.737" v="1814" actId="26606"/>
          <ac:spMkLst>
            <pc:docMk/>
            <pc:sldMk cId="653785242" sldId="958"/>
            <ac:spMk id="30" creationId="{CC552A98-EF7D-4D42-AB69-066B786AB55B}"/>
          </ac:spMkLst>
        </pc:spChg>
        <pc:spChg chg="add">
          <ac:chgData name="Ron Kelley" userId="4d35a4ec-99bb-49d0-bdf9-303be0e4370d" providerId="ADAL" clId="{DB7DCBED-6FDE-4BBB-9BBD-A44D17CF2BFE}" dt="2024-08-05T15:46:36.737" v="1814" actId="26606"/>
          <ac:spMkLst>
            <pc:docMk/>
            <pc:sldMk cId="653785242" sldId="958"/>
            <ac:spMk id="35" creationId="{361DC183-07AE-409A-AB63-34A0C77B60E6}"/>
          </ac:spMkLst>
        </pc:spChg>
        <pc:spChg chg="add">
          <ac:chgData name="Ron Kelley" userId="4d35a4ec-99bb-49d0-bdf9-303be0e4370d" providerId="ADAL" clId="{DB7DCBED-6FDE-4BBB-9BBD-A44D17CF2BFE}" dt="2024-08-05T15:46:36.737" v="1814" actId="26606"/>
          <ac:spMkLst>
            <pc:docMk/>
            <pc:sldMk cId="653785242" sldId="958"/>
            <ac:spMk id="37" creationId="{90464369-70FA-42AF-948F-80664CA7BFE5}"/>
          </ac:spMkLst>
        </pc:spChg>
        <pc:spChg chg="add">
          <ac:chgData name="Ron Kelley" userId="4d35a4ec-99bb-49d0-bdf9-303be0e4370d" providerId="ADAL" clId="{DB7DCBED-6FDE-4BBB-9BBD-A44D17CF2BFE}" dt="2024-08-05T15:46:36.737" v="1814" actId="26606"/>
          <ac:spMkLst>
            <pc:docMk/>
            <pc:sldMk cId="653785242" sldId="958"/>
            <ac:spMk id="39" creationId="{A6604B49-AD5C-4590-B051-06C8222ECD99}"/>
          </ac:spMkLst>
        </pc:spChg>
        <pc:spChg chg="add">
          <ac:chgData name="Ron Kelley" userId="4d35a4ec-99bb-49d0-bdf9-303be0e4370d" providerId="ADAL" clId="{DB7DCBED-6FDE-4BBB-9BBD-A44D17CF2BFE}" dt="2024-08-05T15:46:36.737" v="1814" actId="26606"/>
          <ac:spMkLst>
            <pc:docMk/>
            <pc:sldMk cId="653785242" sldId="958"/>
            <ac:spMk id="41" creationId="{CC552A98-EF7D-4D42-AB69-066B786AB55B}"/>
          </ac:spMkLst>
        </pc:spChg>
        <pc:spChg chg="add">
          <ac:chgData name="Ron Kelley" userId="4d35a4ec-99bb-49d0-bdf9-303be0e4370d" providerId="ADAL" clId="{DB7DCBED-6FDE-4BBB-9BBD-A44D17CF2BFE}" dt="2024-08-05T15:46:36.737" v="1814" actId="26606"/>
          <ac:spMkLst>
            <pc:docMk/>
            <pc:sldMk cId="653785242" sldId="958"/>
            <ac:spMk id="43" creationId="{A648176E-454C-437C-B0FC-9B82FCF32B24}"/>
          </ac:spMkLst>
        </pc:spChg>
        <pc:grpChg chg="add del">
          <ac:chgData name="Ron Kelley" userId="4d35a4ec-99bb-49d0-bdf9-303be0e4370d" providerId="ADAL" clId="{DB7DCBED-6FDE-4BBB-9BBD-A44D17CF2BFE}" dt="2024-08-05T15:43:06.115" v="1811" actId="26606"/>
          <ac:grpSpMkLst>
            <pc:docMk/>
            <pc:sldMk cId="653785242" sldId="958"/>
            <ac:grpSpMk id="14" creationId="{C5F6476F-D303-44D3-B30F-1BA348F0F64A}"/>
          </ac:grpSpMkLst>
        </pc:grpChg>
        <pc:picChg chg="add del">
          <ac:chgData name="Ron Kelley" userId="4d35a4ec-99bb-49d0-bdf9-303be0e4370d" providerId="ADAL" clId="{DB7DCBED-6FDE-4BBB-9BBD-A44D17CF2BFE}" dt="2024-08-05T15:42:45.964" v="1806" actId="26606"/>
          <ac:picMkLst>
            <pc:docMk/>
            <pc:sldMk cId="653785242" sldId="958"/>
            <ac:picMk id="5" creationId="{B489DDE6-87BE-BB74-A091-50A3B4A4CD84}"/>
          </ac:picMkLst>
        </pc:picChg>
        <pc:picChg chg="add mod ord">
          <ac:chgData name="Ron Kelley" userId="4d35a4ec-99bb-49d0-bdf9-303be0e4370d" providerId="ADAL" clId="{DB7DCBED-6FDE-4BBB-9BBD-A44D17CF2BFE}" dt="2024-08-05T15:46:36.737" v="1814" actId="26606"/>
          <ac:picMkLst>
            <pc:docMk/>
            <pc:sldMk cId="653785242" sldId="958"/>
            <ac:picMk id="7" creationId="{9B557045-C2D0-AD1B-9362-8DC68032BA0F}"/>
          </ac:picMkLst>
        </pc:picChg>
      </pc:sldChg>
      <pc:sldChg chg="addSp delSp modSp add del mod">
        <pc:chgData name="Ron Kelley" userId="4d35a4ec-99bb-49d0-bdf9-303be0e4370d" providerId="ADAL" clId="{DB7DCBED-6FDE-4BBB-9BBD-A44D17CF2BFE}" dt="2024-07-29T21:37:01.512" v="471" actId="2890"/>
        <pc:sldMkLst>
          <pc:docMk/>
          <pc:sldMk cId="3645538149" sldId="958"/>
        </pc:sldMkLst>
        <pc:spChg chg="mod">
          <ac:chgData name="Ron Kelley" userId="4d35a4ec-99bb-49d0-bdf9-303be0e4370d" providerId="ADAL" clId="{DB7DCBED-6FDE-4BBB-9BBD-A44D17CF2BFE}" dt="2024-07-29T21:37:00.092" v="470"/>
          <ac:spMkLst>
            <pc:docMk/>
            <pc:sldMk cId="3645538149" sldId="958"/>
            <ac:spMk id="2" creationId="{24D322DC-4619-7868-BB8D-25E698F1923D}"/>
          </ac:spMkLst>
        </pc:spChg>
        <pc:spChg chg="add mod">
          <ac:chgData name="Ron Kelley" userId="4d35a4ec-99bb-49d0-bdf9-303be0e4370d" providerId="ADAL" clId="{DB7DCBED-6FDE-4BBB-9BBD-A44D17CF2BFE}" dt="2024-07-29T21:31:55.812" v="444"/>
          <ac:spMkLst>
            <pc:docMk/>
            <pc:sldMk cId="3645538149" sldId="958"/>
            <ac:spMk id="6" creationId="{C7BD6D2B-3163-AC98-D5ED-9A6F24F96A22}"/>
          </ac:spMkLst>
        </pc:spChg>
        <pc:spChg chg="add mod">
          <ac:chgData name="Ron Kelley" userId="4d35a4ec-99bb-49d0-bdf9-303be0e4370d" providerId="ADAL" clId="{DB7DCBED-6FDE-4BBB-9BBD-A44D17CF2BFE}" dt="2024-07-29T21:32:24.537" v="446"/>
          <ac:spMkLst>
            <pc:docMk/>
            <pc:sldMk cId="3645538149" sldId="958"/>
            <ac:spMk id="8" creationId="{D5FA5EC7-96F4-8FC2-0FEB-29DFBAC90FE9}"/>
          </ac:spMkLst>
        </pc:spChg>
        <pc:graphicFrameChg chg="add del mod">
          <ac:chgData name="Ron Kelley" userId="4d35a4ec-99bb-49d0-bdf9-303be0e4370d" providerId="ADAL" clId="{DB7DCBED-6FDE-4BBB-9BBD-A44D17CF2BFE}" dt="2024-07-29T21:36:59.179" v="469" actId="21"/>
          <ac:graphicFrameMkLst>
            <pc:docMk/>
            <pc:sldMk cId="3645538149" sldId="958"/>
            <ac:graphicFrameMk id="5" creationId="{E4A5AB05-E54B-2D5A-FCE3-3D2658ABE9CB}"/>
          </ac:graphicFrameMkLst>
        </pc:graphicFrameChg>
        <pc:picChg chg="add">
          <ac:chgData name="Ron Kelley" userId="4d35a4ec-99bb-49d0-bdf9-303be0e4370d" providerId="ADAL" clId="{DB7DCBED-6FDE-4BBB-9BBD-A44D17CF2BFE}" dt="2024-07-29T21:31:28.072" v="441"/>
          <ac:picMkLst>
            <pc:docMk/>
            <pc:sldMk cId="3645538149" sldId="958"/>
            <ac:picMk id="3" creationId="{D45E9670-6C98-5092-766E-A13E4FFA2223}"/>
          </ac:picMkLst>
        </pc:picChg>
        <pc:picChg chg="add">
          <ac:chgData name="Ron Kelley" userId="4d35a4ec-99bb-49d0-bdf9-303be0e4370d" providerId="ADAL" clId="{DB7DCBED-6FDE-4BBB-9BBD-A44D17CF2BFE}" dt="2024-07-29T21:31:43.589" v="442"/>
          <ac:picMkLst>
            <pc:docMk/>
            <pc:sldMk cId="3645538149" sldId="958"/>
            <ac:picMk id="4" creationId="{6DC4AB45-DB98-12F4-0E93-246E7F2A7C00}"/>
          </ac:picMkLst>
        </pc:picChg>
        <pc:picChg chg="add">
          <ac:chgData name="Ron Kelley" userId="4d35a4ec-99bb-49d0-bdf9-303be0e4370d" providerId="ADAL" clId="{DB7DCBED-6FDE-4BBB-9BBD-A44D17CF2BFE}" dt="2024-07-29T21:33:21.511" v="448"/>
          <ac:picMkLst>
            <pc:docMk/>
            <pc:sldMk cId="3645538149" sldId="958"/>
            <ac:picMk id="9" creationId="{9E459010-9878-CE58-0C2C-169959780300}"/>
          </ac:picMkLst>
        </pc:picChg>
        <pc:picChg chg="add mod">
          <ac:chgData name="Ron Kelley" userId="4d35a4ec-99bb-49d0-bdf9-303be0e4370d" providerId="ADAL" clId="{DB7DCBED-6FDE-4BBB-9BBD-A44D17CF2BFE}" dt="2024-07-29T21:35:29.214" v="460" actId="14100"/>
          <ac:picMkLst>
            <pc:docMk/>
            <pc:sldMk cId="3645538149" sldId="958"/>
            <ac:picMk id="10" creationId="{947EA745-600F-4901-AA6B-69110F8F9104}"/>
          </ac:picMkLst>
        </pc:picChg>
        <pc:picChg chg="add mod">
          <ac:chgData name="Ron Kelley" userId="4d35a4ec-99bb-49d0-bdf9-303be0e4370d" providerId="ADAL" clId="{DB7DCBED-6FDE-4BBB-9BBD-A44D17CF2BFE}" dt="2024-07-29T21:36:06.686" v="464" actId="1076"/>
          <ac:picMkLst>
            <pc:docMk/>
            <pc:sldMk cId="3645538149" sldId="958"/>
            <ac:picMk id="11" creationId="{AB75446B-F71B-340F-3502-C5B25CB01353}"/>
          </ac:picMkLst>
        </pc:picChg>
      </pc:sldChg>
      <pc:sldChg chg="add del">
        <pc:chgData name="Ron Kelley" userId="4d35a4ec-99bb-49d0-bdf9-303be0e4370d" providerId="ADAL" clId="{DB7DCBED-6FDE-4BBB-9BBD-A44D17CF2BFE}" dt="2024-07-29T21:36:57.219" v="468"/>
        <pc:sldMkLst>
          <pc:docMk/>
          <pc:sldMk cId="595063394" sldId="959"/>
        </pc:sldMkLst>
      </pc:sldChg>
      <pc:sldChg chg="addSp delSp modSp new mod">
        <pc:chgData name="Ron Kelley" userId="4d35a4ec-99bb-49d0-bdf9-303be0e4370d" providerId="ADAL" clId="{DB7DCBED-6FDE-4BBB-9BBD-A44D17CF2BFE}" dt="2024-08-05T16:13:45.231" v="1931" actId="2711"/>
        <pc:sldMkLst>
          <pc:docMk/>
          <pc:sldMk cId="1194379534" sldId="959"/>
        </pc:sldMkLst>
        <pc:spChg chg="mod">
          <ac:chgData name="Ron Kelley" userId="4d35a4ec-99bb-49d0-bdf9-303be0e4370d" providerId="ADAL" clId="{DB7DCBED-6FDE-4BBB-9BBD-A44D17CF2BFE}" dt="2024-08-05T16:13:45.231" v="1931" actId="2711"/>
          <ac:spMkLst>
            <pc:docMk/>
            <pc:sldMk cId="1194379534" sldId="959"/>
            <ac:spMk id="2" creationId="{09BF120F-E5FC-2C08-3C02-9C938E4CAC55}"/>
          </ac:spMkLst>
        </pc:spChg>
        <pc:spChg chg="del">
          <ac:chgData name="Ron Kelley" userId="4d35a4ec-99bb-49d0-bdf9-303be0e4370d" providerId="ADAL" clId="{DB7DCBED-6FDE-4BBB-9BBD-A44D17CF2BFE}" dt="2024-08-05T16:12:30.348" v="1926" actId="22"/>
          <ac:spMkLst>
            <pc:docMk/>
            <pc:sldMk cId="1194379534" sldId="959"/>
            <ac:spMk id="3" creationId="{4C994D72-7D83-D71A-ECFE-76E842FA1D2B}"/>
          </ac:spMkLst>
        </pc:spChg>
        <pc:picChg chg="add mod ord">
          <ac:chgData name="Ron Kelley" userId="4d35a4ec-99bb-49d0-bdf9-303be0e4370d" providerId="ADAL" clId="{DB7DCBED-6FDE-4BBB-9BBD-A44D17CF2BFE}" dt="2024-08-05T16:13:31.780" v="1930" actId="1076"/>
          <ac:picMkLst>
            <pc:docMk/>
            <pc:sldMk cId="1194379534" sldId="959"/>
            <ac:picMk id="5" creationId="{8D94818A-23AF-C544-DCE4-2D7F35A89628}"/>
          </ac:picMkLst>
        </pc:picChg>
      </pc:sldChg>
      <pc:sldChg chg="new del">
        <pc:chgData name="Ron Kelley" userId="4d35a4ec-99bb-49d0-bdf9-303be0e4370d" providerId="ADAL" clId="{DB7DCBED-6FDE-4BBB-9BBD-A44D17CF2BFE}" dt="2024-08-05T18:41:11.735" v="2186" actId="680"/>
        <pc:sldMkLst>
          <pc:docMk/>
          <pc:sldMk cId="1527653" sldId="960"/>
        </pc:sldMkLst>
      </pc:sldChg>
      <pc:sldMasterChg chg="del delSldLayout">
        <pc:chgData name="Ron Kelley" userId="4d35a4ec-99bb-49d0-bdf9-303be0e4370d" providerId="ADAL" clId="{DB7DCBED-6FDE-4BBB-9BBD-A44D17CF2BFE}" dt="2024-07-29T21:12:44.896" v="104" actId="2696"/>
        <pc:sldMasterMkLst>
          <pc:docMk/>
          <pc:sldMasterMk cId="3040795524" sldId="2147483660"/>
        </pc:sldMasterMkLst>
        <pc:sldLayoutChg chg="del">
          <pc:chgData name="Ron Kelley" userId="4d35a4ec-99bb-49d0-bdf9-303be0e4370d" providerId="ADAL" clId="{DB7DCBED-6FDE-4BBB-9BBD-A44D17CF2BFE}" dt="2024-07-29T21:12:44.896" v="104" actId="2696"/>
          <pc:sldLayoutMkLst>
            <pc:docMk/>
            <pc:sldMasterMk cId="3040795524" sldId="2147483660"/>
            <pc:sldLayoutMk cId="1469866086" sldId="2147483661"/>
          </pc:sldLayoutMkLst>
        </pc:sldLayoutChg>
      </pc:sldMasterChg>
      <pc:sldMasterChg chg="del delSldLayout">
        <pc:chgData name="Ron Kelley" userId="4d35a4ec-99bb-49d0-bdf9-303be0e4370d" providerId="ADAL" clId="{DB7DCBED-6FDE-4BBB-9BBD-A44D17CF2BFE}" dt="2024-07-29T21:07:08.403" v="78" actId="47"/>
        <pc:sldMasterMkLst>
          <pc:docMk/>
          <pc:sldMasterMk cId="3762082886" sldId="2147483662"/>
        </pc:sldMasterMkLst>
        <pc:sldLayoutChg chg="del">
          <pc:chgData name="Ron Kelley" userId="4d35a4ec-99bb-49d0-bdf9-303be0e4370d" providerId="ADAL" clId="{DB7DCBED-6FDE-4BBB-9BBD-A44D17CF2BFE}" dt="2024-07-29T21:07:08.403" v="78" actId="47"/>
          <pc:sldLayoutMkLst>
            <pc:docMk/>
            <pc:sldMasterMk cId="3762082886" sldId="2147483662"/>
            <pc:sldLayoutMk cId="533068761" sldId="2147483663"/>
          </pc:sldLayoutMkLst>
        </pc:sldLayoutChg>
      </pc:sldMasterChg>
      <pc:sldMasterChg chg="del delSldLayout">
        <pc:chgData name="Ron Kelley" userId="4d35a4ec-99bb-49d0-bdf9-303be0e4370d" providerId="ADAL" clId="{DB7DCBED-6FDE-4BBB-9BBD-A44D17CF2BFE}" dt="2024-08-01T14:23:41.810" v="1256" actId="2696"/>
        <pc:sldMasterMkLst>
          <pc:docMk/>
          <pc:sldMasterMk cId="1898277375" sldId="2147483690"/>
        </pc:sldMasterMkLst>
        <pc:sldLayoutChg chg="del">
          <pc:chgData name="Ron Kelley" userId="4d35a4ec-99bb-49d0-bdf9-303be0e4370d" providerId="ADAL" clId="{DB7DCBED-6FDE-4BBB-9BBD-A44D17CF2BFE}" dt="2024-08-01T14:23:41.810" v="1256" actId="2696"/>
          <pc:sldLayoutMkLst>
            <pc:docMk/>
            <pc:sldMasterMk cId="1898277375" sldId="2147483690"/>
            <pc:sldLayoutMk cId="3456223436" sldId="2147483691"/>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5192145" sldId="2147483692"/>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2327630892" sldId="2147483693"/>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2322010193" sldId="2147483694"/>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612276630" sldId="2147483695"/>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1989423977" sldId="2147483696"/>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3895510417" sldId="2147483697"/>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1570553218" sldId="2147483698"/>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2653265694" sldId="2147483699"/>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3919742073" sldId="2147483700"/>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3797857054" sldId="2147483701"/>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2863747230" sldId="2147483702"/>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2444411492" sldId="2147483703"/>
          </pc:sldLayoutMkLst>
        </pc:sldLayoutChg>
        <pc:sldLayoutChg chg="del">
          <pc:chgData name="Ron Kelley" userId="4d35a4ec-99bb-49d0-bdf9-303be0e4370d" providerId="ADAL" clId="{DB7DCBED-6FDE-4BBB-9BBD-A44D17CF2BFE}" dt="2024-08-01T14:23:41.810" v="1256" actId="2696"/>
          <pc:sldLayoutMkLst>
            <pc:docMk/>
            <pc:sldMasterMk cId="1898277375" sldId="2147483690"/>
            <pc:sldLayoutMk cId="154192397" sldId="2147483704"/>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356-5EA9-4714-9BAB-3A16BFFE0FEB}"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C2E5BCAB-3FDF-4C68-B47C-2D501B9F3884}">
      <dgm:prSet/>
      <dgm:spPr/>
      <dgm:t>
        <a:bodyPr/>
        <a:lstStyle/>
        <a:p>
          <a:pPr>
            <a:lnSpc>
              <a:spcPct val="100000"/>
            </a:lnSpc>
          </a:pPr>
          <a:r>
            <a:rPr lang="en-US" b="1" dirty="0"/>
            <a:t>Benevolence Form</a:t>
          </a:r>
          <a:r>
            <a:rPr lang="en-US" dirty="0"/>
            <a:t> picked up, completed and returned to </a:t>
          </a:r>
          <a:r>
            <a:rPr lang="en-US" b="1" dirty="0"/>
            <a:t>Atrium Front Desk</a:t>
          </a:r>
          <a:r>
            <a:rPr lang="en-US" dirty="0"/>
            <a:t> at Plano and North Campuses. </a:t>
          </a:r>
        </a:p>
        <a:p>
          <a:pPr>
            <a:lnSpc>
              <a:spcPct val="100000"/>
            </a:lnSpc>
          </a:pPr>
          <a:r>
            <a:rPr lang="en-US" b="1" dirty="0"/>
            <a:t>Comment on Digital Application</a:t>
          </a:r>
          <a:r>
            <a:rPr lang="en-US" dirty="0"/>
            <a:t>.</a:t>
          </a:r>
        </a:p>
      </dgm:t>
    </dgm:pt>
    <dgm:pt modelId="{902223A7-78ED-43F9-BDAF-FD4BDFE4BA98}" type="parTrans" cxnId="{0832202E-41C0-4407-B74F-AC0BC3B80516}">
      <dgm:prSet/>
      <dgm:spPr/>
      <dgm:t>
        <a:bodyPr/>
        <a:lstStyle/>
        <a:p>
          <a:endParaRPr lang="en-US"/>
        </a:p>
      </dgm:t>
    </dgm:pt>
    <dgm:pt modelId="{9DC8214A-3AB4-4A3A-935B-224EF0B0A4E2}" type="sibTrans" cxnId="{0832202E-41C0-4407-B74F-AC0BC3B80516}">
      <dgm:prSet phldrT="01"/>
      <dgm:spPr/>
      <dgm:t>
        <a:bodyPr/>
        <a:lstStyle/>
        <a:p>
          <a:endParaRPr lang="en-US"/>
        </a:p>
      </dgm:t>
    </dgm:pt>
    <dgm:pt modelId="{090E6F28-BF91-4B44-B0BD-1A6A288A2967}">
      <dgm:prSet/>
      <dgm:spPr/>
      <dgm:t>
        <a:bodyPr/>
        <a:lstStyle/>
        <a:p>
          <a:pPr>
            <a:lnSpc>
              <a:spcPct val="100000"/>
            </a:lnSpc>
          </a:pPr>
          <a:r>
            <a:rPr lang="en-US" b="1" dirty="0"/>
            <a:t>Completed Form</a:t>
          </a:r>
          <a:r>
            <a:rPr lang="en-US" dirty="0"/>
            <a:t> sent to </a:t>
          </a:r>
          <a:r>
            <a:rPr lang="en-US" b="1" dirty="0"/>
            <a:t>Benevolence Committee</a:t>
          </a:r>
          <a:r>
            <a:rPr lang="en-US" dirty="0"/>
            <a:t>. </a:t>
          </a:r>
        </a:p>
      </dgm:t>
    </dgm:pt>
    <dgm:pt modelId="{7AD0A39E-D691-41D1-8D26-722B33E9FBF2}" type="parTrans" cxnId="{DFC8A297-CEB8-4D6D-B981-B1ED8C1E5909}">
      <dgm:prSet/>
      <dgm:spPr/>
      <dgm:t>
        <a:bodyPr/>
        <a:lstStyle/>
        <a:p>
          <a:endParaRPr lang="en-US"/>
        </a:p>
      </dgm:t>
    </dgm:pt>
    <dgm:pt modelId="{4C3F0C2C-788B-49B5-BEDF-EA0B0B58ABD2}" type="sibTrans" cxnId="{DFC8A297-CEB8-4D6D-B981-B1ED8C1E5909}">
      <dgm:prSet phldrT="02"/>
      <dgm:spPr/>
      <dgm:t>
        <a:bodyPr/>
        <a:lstStyle/>
        <a:p>
          <a:endParaRPr lang="en-US"/>
        </a:p>
      </dgm:t>
    </dgm:pt>
    <dgm:pt modelId="{68D5B314-8EC3-4512-A6CA-935F9E8C8285}">
      <dgm:prSet/>
      <dgm:spPr/>
      <dgm:t>
        <a:bodyPr/>
        <a:lstStyle/>
        <a:p>
          <a:pPr>
            <a:lnSpc>
              <a:spcPct val="100000"/>
            </a:lnSpc>
          </a:pPr>
          <a:r>
            <a:rPr lang="en-US" dirty="0"/>
            <a:t>Committee members have </a:t>
          </a:r>
          <a:r>
            <a:rPr lang="en-US" b="1" dirty="0"/>
            <a:t>24 hours </a:t>
          </a:r>
          <a:r>
            <a:rPr lang="en-US" dirty="0"/>
            <a:t>to ask questions / offer input. </a:t>
          </a:r>
        </a:p>
        <a:p>
          <a:pPr>
            <a:lnSpc>
              <a:spcPct val="100000"/>
            </a:lnSpc>
          </a:pPr>
          <a:r>
            <a:rPr lang="en-US" dirty="0"/>
            <a:t>Follow-up with applicant with questions, discussion via phone, face-to-face meeting, or Zoom</a:t>
          </a:r>
        </a:p>
      </dgm:t>
    </dgm:pt>
    <dgm:pt modelId="{4BF911D0-CB73-4F4D-88DB-1740F50C0338}" type="parTrans" cxnId="{87C38062-140B-4ADD-B7A1-C269FBCAD98D}">
      <dgm:prSet/>
      <dgm:spPr/>
      <dgm:t>
        <a:bodyPr/>
        <a:lstStyle/>
        <a:p>
          <a:endParaRPr lang="en-US"/>
        </a:p>
      </dgm:t>
    </dgm:pt>
    <dgm:pt modelId="{95385D26-8B42-4808-AC1B-57C909BFF40F}" type="sibTrans" cxnId="{87C38062-140B-4ADD-B7A1-C269FBCAD98D}">
      <dgm:prSet phldrT="03"/>
      <dgm:spPr/>
      <dgm:t>
        <a:bodyPr/>
        <a:lstStyle/>
        <a:p>
          <a:endParaRPr lang="en-US"/>
        </a:p>
      </dgm:t>
    </dgm:pt>
    <dgm:pt modelId="{842526BA-0B94-402A-B198-21AC9CE9E085}" type="pres">
      <dgm:prSet presAssocID="{156E3356-5EA9-4714-9BAB-3A16BFFE0FEB}" presName="root" presStyleCnt="0">
        <dgm:presLayoutVars>
          <dgm:dir/>
          <dgm:resizeHandles val="exact"/>
        </dgm:presLayoutVars>
      </dgm:prSet>
      <dgm:spPr/>
    </dgm:pt>
    <dgm:pt modelId="{BD48FC4D-D711-4944-BCF6-B4E3E8079B78}" type="pres">
      <dgm:prSet presAssocID="{C2E5BCAB-3FDF-4C68-B47C-2D501B9F3884}" presName="compNode" presStyleCnt="0"/>
      <dgm:spPr/>
    </dgm:pt>
    <dgm:pt modelId="{1F648188-DA53-4E15-9859-C4EDB94126CF}" type="pres">
      <dgm:prSet presAssocID="{C2E5BCAB-3FDF-4C68-B47C-2D501B9F3884}" presName="bgRect" presStyleLbl="bgShp" presStyleIdx="0" presStyleCnt="3"/>
      <dgm:spPr/>
    </dgm:pt>
    <dgm:pt modelId="{056869C4-50FE-4DA5-98CD-3857C44D5802}" type="pres">
      <dgm:prSet presAssocID="{C2E5BCAB-3FDF-4C68-B47C-2D501B9F38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4B9FFA51-9CEC-4963-B3E1-FA3CE9A5E967}" type="pres">
      <dgm:prSet presAssocID="{C2E5BCAB-3FDF-4C68-B47C-2D501B9F3884}" presName="spaceRect" presStyleCnt="0"/>
      <dgm:spPr/>
    </dgm:pt>
    <dgm:pt modelId="{0B3F795F-1D55-4C7E-8F3E-7C96700E8896}" type="pres">
      <dgm:prSet presAssocID="{C2E5BCAB-3FDF-4C68-B47C-2D501B9F3884}" presName="parTx" presStyleLbl="revTx" presStyleIdx="0" presStyleCnt="3">
        <dgm:presLayoutVars>
          <dgm:chMax val="0"/>
          <dgm:chPref val="0"/>
        </dgm:presLayoutVars>
      </dgm:prSet>
      <dgm:spPr/>
    </dgm:pt>
    <dgm:pt modelId="{BD434CC6-D7C4-4539-BEB7-311494E0247F}" type="pres">
      <dgm:prSet presAssocID="{9DC8214A-3AB4-4A3A-935B-224EF0B0A4E2}" presName="sibTrans" presStyleCnt="0"/>
      <dgm:spPr/>
    </dgm:pt>
    <dgm:pt modelId="{6C2D159D-B71A-4FB9-BCD1-79CC80213220}" type="pres">
      <dgm:prSet presAssocID="{090E6F28-BF91-4B44-B0BD-1A6A288A2967}" presName="compNode" presStyleCnt="0"/>
      <dgm:spPr/>
    </dgm:pt>
    <dgm:pt modelId="{40112BFA-4FDB-43B4-A926-D3C2BE46DF1E}" type="pres">
      <dgm:prSet presAssocID="{090E6F28-BF91-4B44-B0BD-1A6A288A2967}" presName="bgRect" presStyleLbl="bgShp" presStyleIdx="1" presStyleCnt="3"/>
      <dgm:spPr/>
    </dgm:pt>
    <dgm:pt modelId="{E56A1D2B-DDFC-4622-BF30-0F63925F6134}" type="pres">
      <dgm:prSet presAssocID="{090E6F28-BF91-4B44-B0BD-1A6A288A29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A368125-1666-4F65-B628-77ADE2D61A2D}" type="pres">
      <dgm:prSet presAssocID="{090E6F28-BF91-4B44-B0BD-1A6A288A2967}" presName="spaceRect" presStyleCnt="0"/>
      <dgm:spPr/>
    </dgm:pt>
    <dgm:pt modelId="{47644F1E-9A45-4C34-BF4B-81E9ACBFF7F2}" type="pres">
      <dgm:prSet presAssocID="{090E6F28-BF91-4B44-B0BD-1A6A288A2967}" presName="parTx" presStyleLbl="revTx" presStyleIdx="1" presStyleCnt="3">
        <dgm:presLayoutVars>
          <dgm:chMax val="0"/>
          <dgm:chPref val="0"/>
        </dgm:presLayoutVars>
      </dgm:prSet>
      <dgm:spPr/>
    </dgm:pt>
    <dgm:pt modelId="{A2695840-F879-4A4F-8091-43B5AC4D6202}" type="pres">
      <dgm:prSet presAssocID="{4C3F0C2C-788B-49B5-BEDF-EA0B0B58ABD2}" presName="sibTrans" presStyleCnt="0"/>
      <dgm:spPr/>
    </dgm:pt>
    <dgm:pt modelId="{DDD94445-495A-4159-9438-2D0D086C3E18}" type="pres">
      <dgm:prSet presAssocID="{68D5B314-8EC3-4512-A6CA-935F9E8C8285}" presName="compNode" presStyleCnt="0"/>
      <dgm:spPr/>
    </dgm:pt>
    <dgm:pt modelId="{B4619E2F-953D-48E3-ABBD-1A56E12097DF}" type="pres">
      <dgm:prSet presAssocID="{68D5B314-8EC3-4512-A6CA-935F9E8C8285}" presName="bgRect" presStyleLbl="bgShp" presStyleIdx="2" presStyleCnt="3"/>
      <dgm:spPr/>
    </dgm:pt>
    <dgm:pt modelId="{B3CF3444-C42F-414D-980E-AAB88E983308}" type="pres">
      <dgm:prSet presAssocID="{68D5B314-8EC3-4512-A6CA-935F9E8C82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84F5146F-95C4-4C86-8732-92E4DE062394}" type="pres">
      <dgm:prSet presAssocID="{68D5B314-8EC3-4512-A6CA-935F9E8C8285}" presName="spaceRect" presStyleCnt="0"/>
      <dgm:spPr/>
    </dgm:pt>
    <dgm:pt modelId="{10889E33-513C-423E-AB6B-9395B09E6562}" type="pres">
      <dgm:prSet presAssocID="{68D5B314-8EC3-4512-A6CA-935F9E8C8285}" presName="parTx" presStyleLbl="revTx" presStyleIdx="2" presStyleCnt="3">
        <dgm:presLayoutVars>
          <dgm:chMax val="0"/>
          <dgm:chPref val="0"/>
        </dgm:presLayoutVars>
      </dgm:prSet>
      <dgm:spPr/>
    </dgm:pt>
  </dgm:ptLst>
  <dgm:cxnLst>
    <dgm:cxn modelId="{70938503-AEE1-423C-8812-6B255132271E}" type="presOf" srcId="{68D5B314-8EC3-4512-A6CA-935F9E8C8285}" destId="{10889E33-513C-423E-AB6B-9395B09E6562}" srcOrd="0" destOrd="0" presId="urn:microsoft.com/office/officeart/2018/2/layout/IconVerticalSolidList"/>
    <dgm:cxn modelId="{0832202E-41C0-4407-B74F-AC0BC3B80516}" srcId="{156E3356-5EA9-4714-9BAB-3A16BFFE0FEB}" destId="{C2E5BCAB-3FDF-4C68-B47C-2D501B9F3884}" srcOrd="0" destOrd="0" parTransId="{902223A7-78ED-43F9-BDAF-FD4BDFE4BA98}" sibTransId="{9DC8214A-3AB4-4A3A-935B-224EF0B0A4E2}"/>
    <dgm:cxn modelId="{87C38062-140B-4ADD-B7A1-C269FBCAD98D}" srcId="{156E3356-5EA9-4714-9BAB-3A16BFFE0FEB}" destId="{68D5B314-8EC3-4512-A6CA-935F9E8C8285}" srcOrd="2" destOrd="0" parTransId="{4BF911D0-CB73-4F4D-88DB-1740F50C0338}" sibTransId="{95385D26-8B42-4808-AC1B-57C909BFF40F}"/>
    <dgm:cxn modelId="{26DF967D-32DF-46D0-B574-A0AEA90B5C56}" type="presOf" srcId="{156E3356-5EA9-4714-9BAB-3A16BFFE0FEB}" destId="{842526BA-0B94-402A-B198-21AC9CE9E085}" srcOrd="0" destOrd="0" presId="urn:microsoft.com/office/officeart/2018/2/layout/IconVerticalSolidList"/>
    <dgm:cxn modelId="{DFC8A297-CEB8-4D6D-B981-B1ED8C1E5909}" srcId="{156E3356-5EA9-4714-9BAB-3A16BFFE0FEB}" destId="{090E6F28-BF91-4B44-B0BD-1A6A288A2967}" srcOrd="1" destOrd="0" parTransId="{7AD0A39E-D691-41D1-8D26-722B33E9FBF2}" sibTransId="{4C3F0C2C-788B-49B5-BEDF-EA0B0B58ABD2}"/>
    <dgm:cxn modelId="{8D019ABB-7CEC-4055-A62A-77CB3BF97961}" type="presOf" srcId="{090E6F28-BF91-4B44-B0BD-1A6A288A2967}" destId="{47644F1E-9A45-4C34-BF4B-81E9ACBFF7F2}" srcOrd="0" destOrd="0" presId="urn:microsoft.com/office/officeart/2018/2/layout/IconVerticalSolidList"/>
    <dgm:cxn modelId="{3E3F22D8-0E16-4B54-86FE-125E3F0E81DE}" type="presOf" srcId="{C2E5BCAB-3FDF-4C68-B47C-2D501B9F3884}" destId="{0B3F795F-1D55-4C7E-8F3E-7C96700E8896}" srcOrd="0" destOrd="0" presId="urn:microsoft.com/office/officeart/2018/2/layout/IconVerticalSolidList"/>
    <dgm:cxn modelId="{F68979B7-A4B6-425F-9488-7B9CAE7772E7}" type="presParOf" srcId="{842526BA-0B94-402A-B198-21AC9CE9E085}" destId="{BD48FC4D-D711-4944-BCF6-B4E3E8079B78}" srcOrd="0" destOrd="0" presId="urn:microsoft.com/office/officeart/2018/2/layout/IconVerticalSolidList"/>
    <dgm:cxn modelId="{C799F282-23CD-4BCB-890A-DECC5B455665}" type="presParOf" srcId="{BD48FC4D-D711-4944-BCF6-B4E3E8079B78}" destId="{1F648188-DA53-4E15-9859-C4EDB94126CF}" srcOrd="0" destOrd="0" presId="urn:microsoft.com/office/officeart/2018/2/layout/IconVerticalSolidList"/>
    <dgm:cxn modelId="{D6ACFE6E-6C30-48DE-89FE-ACE5BD585A1D}" type="presParOf" srcId="{BD48FC4D-D711-4944-BCF6-B4E3E8079B78}" destId="{056869C4-50FE-4DA5-98CD-3857C44D5802}" srcOrd="1" destOrd="0" presId="urn:microsoft.com/office/officeart/2018/2/layout/IconVerticalSolidList"/>
    <dgm:cxn modelId="{955DBB20-EBD3-42F1-A571-4CEAC478CC2C}" type="presParOf" srcId="{BD48FC4D-D711-4944-BCF6-B4E3E8079B78}" destId="{4B9FFA51-9CEC-4963-B3E1-FA3CE9A5E967}" srcOrd="2" destOrd="0" presId="urn:microsoft.com/office/officeart/2018/2/layout/IconVerticalSolidList"/>
    <dgm:cxn modelId="{699012F7-A237-4E6E-A423-5E5AEBCC2357}" type="presParOf" srcId="{BD48FC4D-D711-4944-BCF6-B4E3E8079B78}" destId="{0B3F795F-1D55-4C7E-8F3E-7C96700E8896}" srcOrd="3" destOrd="0" presId="urn:microsoft.com/office/officeart/2018/2/layout/IconVerticalSolidList"/>
    <dgm:cxn modelId="{4833640A-C07B-4406-B6F7-AD4530965409}" type="presParOf" srcId="{842526BA-0B94-402A-B198-21AC9CE9E085}" destId="{BD434CC6-D7C4-4539-BEB7-311494E0247F}" srcOrd="1" destOrd="0" presId="urn:microsoft.com/office/officeart/2018/2/layout/IconVerticalSolidList"/>
    <dgm:cxn modelId="{A12CDAC8-DEED-4A89-B6F2-CBEDDC49870E}" type="presParOf" srcId="{842526BA-0B94-402A-B198-21AC9CE9E085}" destId="{6C2D159D-B71A-4FB9-BCD1-79CC80213220}" srcOrd="2" destOrd="0" presId="urn:microsoft.com/office/officeart/2018/2/layout/IconVerticalSolidList"/>
    <dgm:cxn modelId="{67E909D3-208A-4135-86AD-057C834AE2B7}" type="presParOf" srcId="{6C2D159D-B71A-4FB9-BCD1-79CC80213220}" destId="{40112BFA-4FDB-43B4-A926-D3C2BE46DF1E}" srcOrd="0" destOrd="0" presId="urn:microsoft.com/office/officeart/2018/2/layout/IconVerticalSolidList"/>
    <dgm:cxn modelId="{BFCCCDF9-5C8F-4C58-8646-BA4559D6811D}" type="presParOf" srcId="{6C2D159D-B71A-4FB9-BCD1-79CC80213220}" destId="{E56A1D2B-DDFC-4622-BF30-0F63925F6134}" srcOrd="1" destOrd="0" presId="urn:microsoft.com/office/officeart/2018/2/layout/IconVerticalSolidList"/>
    <dgm:cxn modelId="{9031B335-7122-4360-8822-E5605FD1B8A5}" type="presParOf" srcId="{6C2D159D-B71A-4FB9-BCD1-79CC80213220}" destId="{7A368125-1666-4F65-B628-77ADE2D61A2D}" srcOrd="2" destOrd="0" presId="urn:microsoft.com/office/officeart/2018/2/layout/IconVerticalSolidList"/>
    <dgm:cxn modelId="{655D6A20-A032-4375-9EC0-1C48BAE448BE}" type="presParOf" srcId="{6C2D159D-B71A-4FB9-BCD1-79CC80213220}" destId="{47644F1E-9A45-4C34-BF4B-81E9ACBFF7F2}" srcOrd="3" destOrd="0" presId="urn:microsoft.com/office/officeart/2018/2/layout/IconVerticalSolidList"/>
    <dgm:cxn modelId="{F558FA68-241C-486A-BAAD-0EE05DC4A209}" type="presParOf" srcId="{842526BA-0B94-402A-B198-21AC9CE9E085}" destId="{A2695840-F879-4A4F-8091-43B5AC4D6202}" srcOrd="3" destOrd="0" presId="urn:microsoft.com/office/officeart/2018/2/layout/IconVerticalSolidList"/>
    <dgm:cxn modelId="{327C82D3-0222-489D-ABC1-BF6C30A296A3}" type="presParOf" srcId="{842526BA-0B94-402A-B198-21AC9CE9E085}" destId="{DDD94445-495A-4159-9438-2D0D086C3E18}" srcOrd="4" destOrd="0" presId="urn:microsoft.com/office/officeart/2018/2/layout/IconVerticalSolidList"/>
    <dgm:cxn modelId="{99F4303E-D135-4339-A5CA-3F6920C8006D}" type="presParOf" srcId="{DDD94445-495A-4159-9438-2D0D086C3E18}" destId="{B4619E2F-953D-48E3-ABBD-1A56E12097DF}" srcOrd="0" destOrd="0" presId="urn:microsoft.com/office/officeart/2018/2/layout/IconVerticalSolidList"/>
    <dgm:cxn modelId="{A153EA60-994C-4CF2-8D95-8E4DA33C5326}" type="presParOf" srcId="{DDD94445-495A-4159-9438-2D0D086C3E18}" destId="{B3CF3444-C42F-414D-980E-AAB88E983308}" srcOrd="1" destOrd="0" presId="urn:microsoft.com/office/officeart/2018/2/layout/IconVerticalSolidList"/>
    <dgm:cxn modelId="{707100E9-993E-4B41-B4A4-7BE60F0A7F64}" type="presParOf" srcId="{DDD94445-495A-4159-9438-2D0D086C3E18}" destId="{84F5146F-95C4-4C86-8732-92E4DE062394}" srcOrd="2" destOrd="0" presId="urn:microsoft.com/office/officeart/2018/2/layout/IconVerticalSolidList"/>
    <dgm:cxn modelId="{CDE88C65-AC55-4EF8-BAC1-0052134D46C1}" type="presParOf" srcId="{DDD94445-495A-4159-9438-2D0D086C3E18}" destId="{10889E33-513C-423E-AB6B-9395B09E65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36F9D-EFFF-426C-9606-203DF120C39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D888BDE-C7C9-4377-B6EB-97D6E37C47E5}">
      <dgm:prSet custT="1"/>
      <dgm:spPr/>
      <dgm:t>
        <a:bodyPr/>
        <a:lstStyle/>
        <a:p>
          <a:pPr>
            <a:lnSpc>
              <a:spcPct val="100000"/>
            </a:lnSpc>
          </a:pPr>
          <a:r>
            <a:rPr lang="en-US" sz="2000" b="1" dirty="0"/>
            <a:t>PBC member? </a:t>
          </a:r>
        </a:p>
      </dgm:t>
    </dgm:pt>
    <dgm:pt modelId="{10DEB7C4-38BB-46F8-A404-7564CAE8126F}" type="parTrans" cxnId="{33F84567-8999-414F-8260-BED340FF4706}">
      <dgm:prSet/>
      <dgm:spPr/>
      <dgm:t>
        <a:bodyPr/>
        <a:lstStyle/>
        <a:p>
          <a:endParaRPr lang="en-US"/>
        </a:p>
      </dgm:t>
    </dgm:pt>
    <dgm:pt modelId="{841D243D-E58A-42C9-A2B3-CD31F74CD27C}" type="sibTrans" cxnId="{33F84567-8999-414F-8260-BED340FF4706}">
      <dgm:prSet/>
      <dgm:spPr/>
      <dgm:t>
        <a:bodyPr/>
        <a:lstStyle/>
        <a:p>
          <a:endParaRPr lang="en-US"/>
        </a:p>
      </dgm:t>
    </dgm:pt>
    <dgm:pt modelId="{A44D8387-F09B-46A4-8237-DA653742300C}">
      <dgm:prSet custT="1"/>
      <dgm:spPr/>
      <dgm:t>
        <a:bodyPr/>
        <a:lstStyle/>
        <a:p>
          <a:pPr>
            <a:lnSpc>
              <a:spcPct val="100000"/>
            </a:lnSpc>
          </a:pPr>
          <a:r>
            <a:rPr lang="en-US" sz="1400" dirty="0"/>
            <a:t>Comment on </a:t>
          </a:r>
          <a:r>
            <a:rPr lang="en-US" sz="1400" b="1" dirty="0"/>
            <a:t>Attendee</a:t>
          </a:r>
          <a:r>
            <a:rPr lang="en-US" sz="1400" dirty="0"/>
            <a:t> status and action taken</a:t>
          </a:r>
        </a:p>
      </dgm:t>
    </dgm:pt>
    <dgm:pt modelId="{6A55B9BF-D214-4AE1-88B0-32FDD4473260}" type="parTrans" cxnId="{9FF44A9D-AF4D-48A1-94D5-C5706064C9C7}">
      <dgm:prSet/>
      <dgm:spPr/>
      <dgm:t>
        <a:bodyPr/>
        <a:lstStyle/>
        <a:p>
          <a:endParaRPr lang="en-US"/>
        </a:p>
      </dgm:t>
    </dgm:pt>
    <dgm:pt modelId="{73B96742-4AFD-442C-8851-1EB72E77EBAB}" type="sibTrans" cxnId="{9FF44A9D-AF4D-48A1-94D5-C5706064C9C7}">
      <dgm:prSet/>
      <dgm:spPr/>
      <dgm:t>
        <a:bodyPr/>
        <a:lstStyle/>
        <a:p>
          <a:endParaRPr lang="en-US"/>
        </a:p>
      </dgm:t>
    </dgm:pt>
    <dgm:pt modelId="{01087E8B-9B3C-4A92-8A71-1A4CFAEC6266}">
      <dgm:prSet custT="1"/>
      <dgm:spPr/>
      <dgm:t>
        <a:bodyPr/>
        <a:lstStyle/>
        <a:p>
          <a:pPr>
            <a:lnSpc>
              <a:spcPct val="100000"/>
            </a:lnSpc>
          </a:pPr>
          <a:r>
            <a:rPr lang="en-US" sz="2000" b="1" dirty="0"/>
            <a:t>Active </a:t>
          </a:r>
          <a:r>
            <a:rPr lang="en-US" sz="2000" dirty="0"/>
            <a:t>in the life of the church</a:t>
          </a:r>
        </a:p>
      </dgm:t>
    </dgm:pt>
    <dgm:pt modelId="{C9AD59C6-65C3-4757-92FF-13D1B0000A01}" type="parTrans" cxnId="{7F7876E7-0515-401F-8EFE-FFC187371739}">
      <dgm:prSet/>
      <dgm:spPr/>
      <dgm:t>
        <a:bodyPr/>
        <a:lstStyle/>
        <a:p>
          <a:endParaRPr lang="en-US"/>
        </a:p>
      </dgm:t>
    </dgm:pt>
    <dgm:pt modelId="{AFF0710D-08AF-4754-85B4-6EE85AFBEF2C}" type="sibTrans" cxnId="{7F7876E7-0515-401F-8EFE-FFC187371739}">
      <dgm:prSet/>
      <dgm:spPr/>
      <dgm:t>
        <a:bodyPr/>
        <a:lstStyle/>
        <a:p>
          <a:endParaRPr lang="en-US"/>
        </a:p>
      </dgm:t>
    </dgm:pt>
    <dgm:pt modelId="{1EAFE8E8-C69F-4F36-BE8E-092AD36B0467}">
      <dgm:prSet custT="1"/>
      <dgm:spPr/>
      <dgm:t>
        <a:bodyPr/>
        <a:lstStyle/>
        <a:p>
          <a:pPr>
            <a:lnSpc>
              <a:spcPct val="100000"/>
            </a:lnSpc>
          </a:pPr>
          <a:r>
            <a:rPr lang="en-US" sz="1200" dirty="0"/>
            <a:t>Life Group, PSO, Volunteer in some capacity, Record of any Giving, etc. </a:t>
          </a:r>
        </a:p>
      </dgm:t>
    </dgm:pt>
    <dgm:pt modelId="{99CBDF20-4F87-4592-9819-AC7D92EBE4BC}" type="parTrans" cxnId="{C22F6008-C0AC-4F75-B8F9-2B92F7DF4506}">
      <dgm:prSet/>
      <dgm:spPr/>
      <dgm:t>
        <a:bodyPr/>
        <a:lstStyle/>
        <a:p>
          <a:endParaRPr lang="en-US"/>
        </a:p>
      </dgm:t>
    </dgm:pt>
    <dgm:pt modelId="{3116E76C-D748-4E2B-B92F-B0376FF626CA}" type="sibTrans" cxnId="{C22F6008-C0AC-4F75-B8F9-2B92F7DF4506}">
      <dgm:prSet/>
      <dgm:spPr/>
      <dgm:t>
        <a:bodyPr/>
        <a:lstStyle/>
        <a:p>
          <a:endParaRPr lang="en-US"/>
        </a:p>
      </dgm:t>
    </dgm:pt>
    <dgm:pt modelId="{AD87FF8D-262D-4844-95FD-61F5F141F3A3}">
      <dgm:prSet custT="1"/>
      <dgm:spPr/>
      <dgm:t>
        <a:bodyPr/>
        <a:lstStyle/>
        <a:p>
          <a:pPr>
            <a:lnSpc>
              <a:spcPct val="100000"/>
            </a:lnSpc>
          </a:pPr>
          <a:r>
            <a:rPr lang="en-US" sz="1800" dirty="0"/>
            <a:t>Unemployment </a:t>
          </a:r>
          <a:r>
            <a:rPr lang="en-US" sz="1800" b="1" dirty="0"/>
            <a:t>does not </a:t>
          </a:r>
          <a:r>
            <a:rPr lang="en-US" sz="1800" dirty="0"/>
            <a:t>dis-qualify someone from receiving assistance if they have an active job search </a:t>
          </a:r>
        </a:p>
      </dgm:t>
    </dgm:pt>
    <dgm:pt modelId="{FFA9DA37-73B2-4591-99F2-BA57A18D077E}" type="parTrans" cxnId="{19B29CCC-0E70-48C3-8BDC-20A8CAAF536B}">
      <dgm:prSet/>
      <dgm:spPr/>
      <dgm:t>
        <a:bodyPr/>
        <a:lstStyle/>
        <a:p>
          <a:endParaRPr lang="en-US"/>
        </a:p>
      </dgm:t>
    </dgm:pt>
    <dgm:pt modelId="{AF69FAF2-2561-43CA-9DC4-2C40E771D956}" type="sibTrans" cxnId="{19B29CCC-0E70-48C3-8BDC-20A8CAAF536B}">
      <dgm:prSet/>
      <dgm:spPr/>
      <dgm:t>
        <a:bodyPr/>
        <a:lstStyle/>
        <a:p>
          <a:endParaRPr lang="en-US"/>
        </a:p>
      </dgm:t>
    </dgm:pt>
    <dgm:pt modelId="{DDD589A3-CB6A-453B-BAA4-852DC7A02DA9}">
      <dgm:prSet/>
      <dgm:spPr/>
      <dgm:t>
        <a:bodyPr/>
        <a:lstStyle/>
        <a:p>
          <a:pPr>
            <a:lnSpc>
              <a:spcPct val="100000"/>
            </a:lnSpc>
          </a:pPr>
          <a:r>
            <a:rPr lang="en-US" dirty="0"/>
            <a:t>The </a:t>
          </a:r>
          <a:r>
            <a:rPr lang="en-US" b="1" dirty="0"/>
            <a:t>circumstances </a:t>
          </a:r>
          <a:r>
            <a:rPr lang="en-US" dirty="0"/>
            <a:t>that led to the </a:t>
          </a:r>
          <a:r>
            <a:rPr lang="en-US" b="1" dirty="0"/>
            <a:t>hardship</a:t>
          </a:r>
          <a:r>
            <a:rPr lang="en-US" dirty="0"/>
            <a:t> </a:t>
          </a:r>
        </a:p>
        <a:p>
          <a:pPr>
            <a:lnSpc>
              <a:spcPct val="100000"/>
            </a:lnSpc>
          </a:pPr>
          <a:r>
            <a:rPr lang="en-US" dirty="0"/>
            <a:t>Have they requested / received assistance </a:t>
          </a:r>
          <a:r>
            <a:rPr lang="en-US" b="1" dirty="0"/>
            <a:t>in the past</a:t>
          </a:r>
          <a:r>
            <a:rPr lang="en-US" dirty="0"/>
            <a:t>? </a:t>
          </a:r>
        </a:p>
        <a:p>
          <a:pPr>
            <a:lnSpc>
              <a:spcPct val="100000"/>
            </a:lnSpc>
          </a:pPr>
          <a:r>
            <a:rPr lang="en-US" dirty="0"/>
            <a:t>Do they have a </a:t>
          </a:r>
          <a:r>
            <a:rPr lang="en-US" b="1" dirty="0"/>
            <a:t>plan</a:t>
          </a:r>
          <a:r>
            <a:rPr lang="en-US" dirty="0"/>
            <a:t>? </a:t>
          </a:r>
        </a:p>
      </dgm:t>
    </dgm:pt>
    <dgm:pt modelId="{1E040206-EE3F-4F78-B698-F016C54F3A8D}" type="parTrans" cxnId="{B5D7D3A4-4C53-4486-B62B-16613BD6B440}">
      <dgm:prSet/>
      <dgm:spPr/>
      <dgm:t>
        <a:bodyPr/>
        <a:lstStyle/>
        <a:p>
          <a:endParaRPr lang="en-US"/>
        </a:p>
      </dgm:t>
    </dgm:pt>
    <dgm:pt modelId="{DB979005-BBC5-484E-B6D6-D071BD15B648}" type="sibTrans" cxnId="{B5D7D3A4-4C53-4486-B62B-16613BD6B440}">
      <dgm:prSet/>
      <dgm:spPr/>
      <dgm:t>
        <a:bodyPr/>
        <a:lstStyle/>
        <a:p>
          <a:endParaRPr lang="en-US"/>
        </a:p>
      </dgm:t>
    </dgm:pt>
    <dgm:pt modelId="{FEBF9E62-B136-42F8-867E-D64DACCC5A40}" type="pres">
      <dgm:prSet presAssocID="{E3636F9D-EFFF-426C-9606-203DF120C39C}" presName="root" presStyleCnt="0">
        <dgm:presLayoutVars>
          <dgm:dir/>
          <dgm:resizeHandles val="exact"/>
        </dgm:presLayoutVars>
      </dgm:prSet>
      <dgm:spPr/>
    </dgm:pt>
    <dgm:pt modelId="{3D18F7F4-D434-41A2-BE51-344298EDFD62}" type="pres">
      <dgm:prSet presAssocID="{0D888BDE-C7C9-4377-B6EB-97D6E37C47E5}" presName="compNode" presStyleCnt="0"/>
      <dgm:spPr/>
    </dgm:pt>
    <dgm:pt modelId="{6EAD55B4-681A-4953-90B1-1DC276E75441}" type="pres">
      <dgm:prSet presAssocID="{0D888BDE-C7C9-4377-B6EB-97D6E37C47E5}" presName="bgRect" presStyleLbl="bgShp" presStyleIdx="0" presStyleCnt="4"/>
      <dgm:spPr/>
    </dgm:pt>
    <dgm:pt modelId="{8FE2E40E-5F28-4F37-8B11-2412017FE7DE}" type="pres">
      <dgm:prSet presAssocID="{0D888BDE-C7C9-4377-B6EB-97D6E37C47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8905C823-DD4A-49FC-B7D4-6C0D57CEAE0D}" type="pres">
      <dgm:prSet presAssocID="{0D888BDE-C7C9-4377-B6EB-97D6E37C47E5}" presName="spaceRect" presStyleCnt="0"/>
      <dgm:spPr/>
    </dgm:pt>
    <dgm:pt modelId="{F68D3234-0C5B-4F68-8491-16EA3F027794}" type="pres">
      <dgm:prSet presAssocID="{0D888BDE-C7C9-4377-B6EB-97D6E37C47E5}" presName="parTx" presStyleLbl="revTx" presStyleIdx="0" presStyleCnt="6">
        <dgm:presLayoutVars>
          <dgm:chMax val="0"/>
          <dgm:chPref val="0"/>
        </dgm:presLayoutVars>
      </dgm:prSet>
      <dgm:spPr/>
    </dgm:pt>
    <dgm:pt modelId="{E4C6AA55-969E-46B8-BE07-5576FF8D1C8B}" type="pres">
      <dgm:prSet presAssocID="{0D888BDE-C7C9-4377-B6EB-97D6E37C47E5}" presName="desTx" presStyleLbl="revTx" presStyleIdx="1" presStyleCnt="6">
        <dgm:presLayoutVars/>
      </dgm:prSet>
      <dgm:spPr/>
    </dgm:pt>
    <dgm:pt modelId="{1CFE3BF2-BBEB-460F-8757-031AF073F15B}" type="pres">
      <dgm:prSet presAssocID="{841D243D-E58A-42C9-A2B3-CD31F74CD27C}" presName="sibTrans" presStyleCnt="0"/>
      <dgm:spPr/>
    </dgm:pt>
    <dgm:pt modelId="{9DB1C6D9-DBF5-43D2-B4A4-6C2824E91418}" type="pres">
      <dgm:prSet presAssocID="{01087E8B-9B3C-4A92-8A71-1A4CFAEC6266}" presName="compNode" presStyleCnt="0"/>
      <dgm:spPr/>
    </dgm:pt>
    <dgm:pt modelId="{1E4735DE-293A-4F39-AA11-CA5EB33FD331}" type="pres">
      <dgm:prSet presAssocID="{01087E8B-9B3C-4A92-8A71-1A4CFAEC6266}" presName="bgRect" presStyleLbl="bgShp" presStyleIdx="1" presStyleCnt="4"/>
      <dgm:spPr/>
    </dgm:pt>
    <dgm:pt modelId="{2DC37408-47FD-4849-A421-C3F167AC7295}" type="pres">
      <dgm:prSet presAssocID="{01087E8B-9B3C-4A92-8A71-1A4CFAEC62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0DC61AA9-5D15-45A8-9125-61B992A8A392}" type="pres">
      <dgm:prSet presAssocID="{01087E8B-9B3C-4A92-8A71-1A4CFAEC6266}" presName="spaceRect" presStyleCnt="0"/>
      <dgm:spPr/>
    </dgm:pt>
    <dgm:pt modelId="{46203EEF-8070-4BC0-B786-69162BC40F6A}" type="pres">
      <dgm:prSet presAssocID="{01087E8B-9B3C-4A92-8A71-1A4CFAEC6266}" presName="parTx" presStyleLbl="revTx" presStyleIdx="2" presStyleCnt="6">
        <dgm:presLayoutVars>
          <dgm:chMax val="0"/>
          <dgm:chPref val="0"/>
        </dgm:presLayoutVars>
      </dgm:prSet>
      <dgm:spPr/>
    </dgm:pt>
    <dgm:pt modelId="{68D1AD90-E4B0-4723-ADA9-2EA06D7E77F1}" type="pres">
      <dgm:prSet presAssocID="{01087E8B-9B3C-4A92-8A71-1A4CFAEC6266}" presName="desTx" presStyleLbl="revTx" presStyleIdx="3" presStyleCnt="6">
        <dgm:presLayoutVars/>
      </dgm:prSet>
      <dgm:spPr/>
    </dgm:pt>
    <dgm:pt modelId="{CDD57664-AFE4-4D1E-B270-9EAABC1A676D}" type="pres">
      <dgm:prSet presAssocID="{AFF0710D-08AF-4754-85B4-6EE85AFBEF2C}" presName="sibTrans" presStyleCnt="0"/>
      <dgm:spPr/>
    </dgm:pt>
    <dgm:pt modelId="{1DB11CE1-744A-4247-A31D-D4AE23AA95FF}" type="pres">
      <dgm:prSet presAssocID="{AD87FF8D-262D-4844-95FD-61F5F141F3A3}" presName="compNode" presStyleCnt="0"/>
      <dgm:spPr/>
    </dgm:pt>
    <dgm:pt modelId="{41F58725-CCA1-4824-A0CA-3B7B0FC00A86}" type="pres">
      <dgm:prSet presAssocID="{AD87FF8D-262D-4844-95FD-61F5F141F3A3}" presName="bgRect" presStyleLbl="bgShp" presStyleIdx="2" presStyleCnt="4"/>
      <dgm:spPr/>
    </dgm:pt>
    <dgm:pt modelId="{F97E0D19-F135-469C-ACC8-46472640BDC9}" type="pres">
      <dgm:prSet presAssocID="{AD87FF8D-262D-4844-95FD-61F5F141F3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23173B2A-5989-408C-B3E7-F6C5B3E9FA01}" type="pres">
      <dgm:prSet presAssocID="{AD87FF8D-262D-4844-95FD-61F5F141F3A3}" presName="spaceRect" presStyleCnt="0"/>
      <dgm:spPr/>
    </dgm:pt>
    <dgm:pt modelId="{B686262E-D65D-444A-ABFF-8D2A883303B2}" type="pres">
      <dgm:prSet presAssocID="{AD87FF8D-262D-4844-95FD-61F5F141F3A3}" presName="parTx" presStyleLbl="revTx" presStyleIdx="4" presStyleCnt="6">
        <dgm:presLayoutVars>
          <dgm:chMax val="0"/>
          <dgm:chPref val="0"/>
        </dgm:presLayoutVars>
      </dgm:prSet>
      <dgm:spPr/>
    </dgm:pt>
    <dgm:pt modelId="{A1A2DA0F-C580-4EBA-8916-6B8E0CDC6C1B}" type="pres">
      <dgm:prSet presAssocID="{AF69FAF2-2561-43CA-9DC4-2C40E771D956}" presName="sibTrans" presStyleCnt="0"/>
      <dgm:spPr/>
    </dgm:pt>
    <dgm:pt modelId="{94C9E845-A18D-4DC6-B8F0-59E8F9941E46}" type="pres">
      <dgm:prSet presAssocID="{DDD589A3-CB6A-453B-BAA4-852DC7A02DA9}" presName="compNode" presStyleCnt="0"/>
      <dgm:spPr/>
    </dgm:pt>
    <dgm:pt modelId="{413F35A7-FFC6-4EA7-AE08-94ED58D8813B}" type="pres">
      <dgm:prSet presAssocID="{DDD589A3-CB6A-453B-BAA4-852DC7A02DA9}" presName="bgRect" presStyleLbl="bgShp" presStyleIdx="3" presStyleCnt="4"/>
      <dgm:spPr/>
    </dgm:pt>
    <dgm:pt modelId="{7D833C2E-010F-4878-82E4-F5EF6CE66575}" type="pres">
      <dgm:prSet presAssocID="{DDD589A3-CB6A-453B-BAA4-852DC7A02D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D9EFE367-3D33-49FB-8418-0B8A6FEEA9E0}" type="pres">
      <dgm:prSet presAssocID="{DDD589A3-CB6A-453B-BAA4-852DC7A02DA9}" presName="spaceRect" presStyleCnt="0"/>
      <dgm:spPr/>
    </dgm:pt>
    <dgm:pt modelId="{13289495-6979-4D83-8711-A9D912FE49DC}" type="pres">
      <dgm:prSet presAssocID="{DDD589A3-CB6A-453B-BAA4-852DC7A02DA9}" presName="parTx" presStyleLbl="revTx" presStyleIdx="5" presStyleCnt="6">
        <dgm:presLayoutVars>
          <dgm:chMax val="0"/>
          <dgm:chPref val="0"/>
        </dgm:presLayoutVars>
      </dgm:prSet>
      <dgm:spPr/>
    </dgm:pt>
  </dgm:ptLst>
  <dgm:cxnLst>
    <dgm:cxn modelId="{C22F6008-C0AC-4F75-B8F9-2B92F7DF4506}" srcId="{01087E8B-9B3C-4A92-8A71-1A4CFAEC6266}" destId="{1EAFE8E8-C69F-4F36-BE8E-092AD36B0467}" srcOrd="0" destOrd="0" parTransId="{99CBDF20-4F87-4592-9819-AC7D92EBE4BC}" sibTransId="{3116E76C-D748-4E2B-B92F-B0376FF626CA}"/>
    <dgm:cxn modelId="{DCE43740-016B-49E0-B75C-BA2A2F31E194}" type="presOf" srcId="{AD87FF8D-262D-4844-95FD-61F5F141F3A3}" destId="{B686262E-D65D-444A-ABFF-8D2A883303B2}" srcOrd="0" destOrd="0" presId="urn:microsoft.com/office/officeart/2018/2/layout/IconVerticalSolidList"/>
    <dgm:cxn modelId="{33F84567-8999-414F-8260-BED340FF4706}" srcId="{E3636F9D-EFFF-426C-9606-203DF120C39C}" destId="{0D888BDE-C7C9-4377-B6EB-97D6E37C47E5}" srcOrd="0" destOrd="0" parTransId="{10DEB7C4-38BB-46F8-A404-7564CAE8126F}" sibTransId="{841D243D-E58A-42C9-A2B3-CD31F74CD27C}"/>
    <dgm:cxn modelId="{806EC587-EBC7-4531-BCF3-49DD9003CF6B}" type="presOf" srcId="{1EAFE8E8-C69F-4F36-BE8E-092AD36B0467}" destId="{68D1AD90-E4B0-4723-ADA9-2EA06D7E77F1}" srcOrd="0" destOrd="0" presId="urn:microsoft.com/office/officeart/2018/2/layout/IconVerticalSolidList"/>
    <dgm:cxn modelId="{4F75119C-5566-4569-80C3-CB018B3F3641}" type="presOf" srcId="{A44D8387-F09B-46A4-8237-DA653742300C}" destId="{E4C6AA55-969E-46B8-BE07-5576FF8D1C8B}" srcOrd="0" destOrd="0" presId="urn:microsoft.com/office/officeart/2018/2/layout/IconVerticalSolidList"/>
    <dgm:cxn modelId="{9FF44A9D-AF4D-48A1-94D5-C5706064C9C7}" srcId="{0D888BDE-C7C9-4377-B6EB-97D6E37C47E5}" destId="{A44D8387-F09B-46A4-8237-DA653742300C}" srcOrd="0" destOrd="0" parTransId="{6A55B9BF-D214-4AE1-88B0-32FDD4473260}" sibTransId="{73B96742-4AFD-442C-8851-1EB72E77EBAB}"/>
    <dgm:cxn modelId="{B5D7D3A4-4C53-4486-B62B-16613BD6B440}" srcId="{E3636F9D-EFFF-426C-9606-203DF120C39C}" destId="{DDD589A3-CB6A-453B-BAA4-852DC7A02DA9}" srcOrd="3" destOrd="0" parTransId="{1E040206-EE3F-4F78-B698-F016C54F3A8D}" sibTransId="{DB979005-BBC5-484E-B6D6-D071BD15B648}"/>
    <dgm:cxn modelId="{D7752BB1-8BA6-4B45-B934-30A63B8CBDCC}" type="presOf" srcId="{E3636F9D-EFFF-426C-9606-203DF120C39C}" destId="{FEBF9E62-B136-42F8-867E-D64DACCC5A40}" srcOrd="0" destOrd="0" presId="urn:microsoft.com/office/officeart/2018/2/layout/IconVerticalSolidList"/>
    <dgm:cxn modelId="{D1CAB3B7-3867-411D-A897-85A8377FDAA4}" type="presOf" srcId="{DDD589A3-CB6A-453B-BAA4-852DC7A02DA9}" destId="{13289495-6979-4D83-8711-A9D912FE49DC}" srcOrd="0" destOrd="0" presId="urn:microsoft.com/office/officeart/2018/2/layout/IconVerticalSolidList"/>
    <dgm:cxn modelId="{F03302BF-B3DA-4760-8C5C-F83C96F813C7}" type="presOf" srcId="{01087E8B-9B3C-4A92-8A71-1A4CFAEC6266}" destId="{46203EEF-8070-4BC0-B786-69162BC40F6A}" srcOrd="0" destOrd="0" presId="urn:microsoft.com/office/officeart/2018/2/layout/IconVerticalSolidList"/>
    <dgm:cxn modelId="{19B29CCC-0E70-48C3-8BDC-20A8CAAF536B}" srcId="{E3636F9D-EFFF-426C-9606-203DF120C39C}" destId="{AD87FF8D-262D-4844-95FD-61F5F141F3A3}" srcOrd="2" destOrd="0" parTransId="{FFA9DA37-73B2-4591-99F2-BA57A18D077E}" sibTransId="{AF69FAF2-2561-43CA-9DC4-2C40E771D956}"/>
    <dgm:cxn modelId="{7F7876E7-0515-401F-8EFE-FFC187371739}" srcId="{E3636F9D-EFFF-426C-9606-203DF120C39C}" destId="{01087E8B-9B3C-4A92-8A71-1A4CFAEC6266}" srcOrd="1" destOrd="0" parTransId="{C9AD59C6-65C3-4757-92FF-13D1B0000A01}" sibTransId="{AFF0710D-08AF-4754-85B4-6EE85AFBEF2C}"/>
    <dgm:cxn modelId="{C169D8F0-61EE-4C78-A716-4F6B6FAE2DE3}" type="presOf" srcId="{0D888BDE-C7C9-4377-B6EB-97D6E37C47E5}" destId="{F68D3234-0C5B-4F68-8491-16EA3F027794}" srcOrd="0" destOrd="0" presId="urn:microsoft.com/office/officeart/2018/2/layout/IconVerticalSolidList"/>
    <dgm:cxn modelId="{DD473DBA-20E6-41F0-8A60-58BC9CE685A0}" type="presParOf" srcId="{FEBF9E62-B136-42F8-867E-D64DACCC5A40}" destId="{3D18F7F4-D434-41A2-BE51-344298EDFD62}" srcOrd="0" destOrd="0" presId="urn:microsoft.com/office/officeart/2018/2/layout/IconVerticalSolidList"/>
    <dgm:cxn modelId="{68D60382-D39E-4658-A046-5D7805B62E3F}" type="presParOf" srcId="{3D18F7F4-D434-41A2-BE51-344298EDFD62}" destId="{6EAD55B4-681A-4953-90B1-1DC276E75441}" srcOrd="0" destOrd="0" presId="urn:microsoft.com/office/officeart/2018/2/layout/IconVerticalSolidList"/>
    <dgm:cxn modelId="{207D7F90-C152-4050-86FE-D9EF59B64AC1}" type="presParOf" srcId="{3D18F7F4-D434-41A2-BE51-344298EDFD62}" destId="{8FE2E40E-5F28-4F37-8B11-2412017FE7DE}" srcOrd="1" destOrd="0" presId="urn:microsoft.com/office/officeart/2018/2/layout/IconVerticalSolidList"/>
    <dgm:cxn modelId="{61A23B8B-6C8E-46D2-A532-C63E5F9F5830}" type="presParOf" srcId="{3D18F7F4-D434-41A2-BE51-344298EDFD62}" destId="{8905C823-DD4A-49FC-B7D4-6C0D57CEAE0D}" srcOrd="2" destOrd="0" presId="urn:microsoft.com/office/officeart/2018/2/layout/IconVerticalSolidList"/>
    <dgm:cxn modelId="{6277C352-855C-419C-9BC5-3BBBB5B64FCE}" type="presParOf" srcId="{3D18F7F4-D434-41A2-BE51-344298EDFD62}" destId="{F68D3234-0C5B-4F68-8491-16EA3F027794}" srcOrd="3" destOrd="0" presId="urn:microsoft.com/office/officeart/2018/2/layout/IconVerticalSolidList"/>
    <dgm:cxn modelId="{EFF4ACFD-5026-46C9-AF57-48F9A62D3ABC}" type="presParOf" srcId="{3D18F7F4-D434-41A2-BE51-344298EDFD62}" destId="{E4C6AA55-969E-46B8-BE07-5576FF8D1C8B}" srcOrd="4" destOrd="0" presId="urn:microsoft.com/office/officeart/2018/2/layout/IconVerticalSolidList"/>
    <dgm:cxn modelId="{499A5BFB-6011-439C-9FC7-42BE4B011686}" type="presParOf" srcId="{FEBF9E62-B136-42F8-867E-D64DACCC5A40}" destId="{1CFE3BF2-BBEB-460F-8757-031AF073F15B}" srcOrd="1" destOrd="0" presId="urn:microsoft.com/office/officeart/2018/2/layout/IconVerticalSolidList"/>
    <dgm:cxn modelId="{51F32655-6196-49B1-B8A3-4DD6E74C5097}" type="presParOf" srcId="{FEBF9E62-B136-42F8-867E-D64DACCC5A40}" destId="{9DB1C6D9-DBF5-43D2-B4A4-6C2824E91418}" srcOrd="2" destOrd="0" presId="urn:microsoft.com/office/officeart/2018/2/layout/IconVerticalSolidList"/>
    <dgm:cxn modelId="{504E7BFC-7D44-47AA-8170-6747E751DED2}" type="presParOf" srcId="{9DB1C6D9-DBF5-43D2-B4A4-6C2824E91418}" destId="{1E4735DE-293A-4F39-AA11-CA5EB33FD331}" srcOrd="0" destOrd="0" presId="urn:microsoft.com/office/officeart/2018/2/layout/IconVerticalSolidList"/>
    <dgm:cxn modelId="{42066218-BA09-4E42-ABB6-C8FE76B47657}" type="presParOf" srcId="{9DB1C6D9-DBF5-43D2-B4A4-6C2824E91418}" destId="{2DC37408-47FD-4849-A421-C3F167AC7295}" srcOrd="1" destOrd="0" presId="urn:microsoft.com/office/officeart/2018/2/layout/IconVerticalSolidList"/>
    <dgm:cxn modelId="{7CEE6369-7F98-48BD-B9D2-D2E379CEC483}" type="presParOf" srcId="{9DB1C6D9-DBF5-43D2-B4A4-6C2824E91418}" destId="{0DC61AA9-5D15-45A8-9125-61B992A8A392}" srcOrd="2" destOrd="0" presId="urn:microsoft.com/office/officeart/2018/2/layout/IconVerticalSolidList"/>
    <dgm:cxn modelId="{E954465A-6D68-4E25-9A3B-74F68ADDB2D4}" type="presParOf" srcId="{9DB1C6D9-DBF5-43D2-B4A4-6C2824E91418}" destId="{46203EEF-8070-4BC0-B786-69162BC40F6A}" srcOrd="3" destOrd="0" presId="urn:microsoft.com/office/officeart/2018/2/layout/IconVerticalSolidList"/>
    <dgm:cxn modelId="{AC05BF44-35EB-46CF-837B-46AF33C96969}" type="presParOf" srcId="{9DB1C6D9-DBF5-43D2-B4A4-6C2824E91418}" destId="{68D1AD90-E4B0-4723-ADA9-2EA06D7E77F1}" srcOrd="4" destOrd="0" presId="urn:microsoft.com/office/officeart/2018/2/layout/IconVerticalSolidList"/>
    <dgm:cxn modelId="{9302C092-D46A-4FDC-8D32-12737DAE74C6}" type="presParOf" srcId="{FEBF9E62-B136-42F8-867E-D64DACCC5A40}" destId="{CDD57664-AFE4-4D1E-B270-9EAABC1A676D}" srcOrd="3" destOrd="0" presId="urn:microsoft.com/office/officeart/2018/2/layout/IconVerticalSolidList"/>
    <dgm:cxn modelId="{4C38A7FA-B0C0-47DB-8C0F-5794F8ED5C71}" type="presParOf" srcId="{FEBF9E62-B136-42F8-867E-D64DACCC5A40}" destId="{1DB11CE1-744A-4247-A31D-D4AE23AA95FF}" srcOrd="4" destOrd="0" presId="urn:microsoft.com/office/officeart/2018/2/layout/IconVerticalSolidList"/>
    <dgm:cxn modelId="{53FDAE9A-CDE8-4EC0-91BA-3FD098EBEC51}" type="presParOf" srcId="{1DB11CE1-744A-4247-A31D-D4AE23AA95FF}" destId="{41F58725-CCA1-4824-A0CA-3B7B0FC00A86}" srcOrd="0" destOrd="0" presId="urn:microsoft.com/office/officeart/2018/2/layout/IconVerticalSolidList"/>
    <dgm:cxn modelId="{A5AECD04-FD48-45E2-9296-0BF09F2FEB2F}" type="presParOf" srcId="{1DB11CE1-744A-4247-A31D-D4AE23AA95FF}" destId="{F97E0D19-F135-469C-ACC8-46472640BDC9}" srcOrd="1" destOrd="0" presId="urn:microsoft.com/office/officeart/2018/2/layout/IconVerticalSolidList"/>
    <dgm:cxn modelId="{770C5729-D534-458B-803F-E8CE0CD2F6EA}" type="presParOf" srcId="{1DB11CE1-744A-4247-A31D-D4AE23AA95FF}" destId="{23173B2A-5989-408C-B3E7-F6C5B3E9FA01}" srcOrd="2" destOrd="0" presId="urn:microsoft.com/office/officeart/2018/2/layout/IconVerticalSolidList"/>
    <dgm:cxn modelId="{4FD56FD4-F0A1-4E92-8C0D-4DF7F56ADB9E}" type="presParOf" srcId="{1DB11CE1-744A-4247-A31D-D4AE23AA95FF}" destId="{B686262E-D65D-444A-ABFF-8D2A883303B2}" srcOrd="3" destOrd="0" presId="urn:microsoft.com/office/officeart/2018/2/layout/IconVerticalSolidList"/>
    <dgm:cxn modelId="{B9AEC925-7359-4D73-B243-971DEC4A3AEC}" type="presParOf" srcId="{FEBF9E62-B136-42F8-867E-D64DACCC5A40}" destId="{A1A2DA0F-C580-4EBA-8916-6B8E0CDC6C1B}" srcOrd="5" destOrd="0" presId="urn:microsoft.com/office/officeart/2018/2/layout/IconVerticalSolidList"/>
    <dgm:cxn modelId="{2385DAB1-4380-4D0A-89CB-04483E2509F3}" type="presParOf" srcId="{FEBF9E62-B136-42F8-867E-D64DACCC5A40}" destId="{94C9E845-A18D-4DC6-B8F0-59E8F9941E46}" srcOrd="6" destOrd="0" presId="urn:microsoft.com/office/officeart/2018/2/layout/IconVerticalSolidList"/>
    <dgm:cxn modelId="{7816C9F9-31B1-4046-A5AE-24730A675D2E}" type="presParOf" srcId="{94C9E845-A18D-4DC6-B8F0-59E8F9941E46}" destId="{413F35A7-FFC6-4EA7-AE08-94ED58D8813B}" srcOrd="0" destOrd="0" presId="urn:microsoft.com/office/officeart/2018/2/layout/IconVerticalSolidList"/>
    <dgm:cxn modelId="{48577C2B-2BDC-4E91-9321-BA9AE904786D}" type="presParOf" srcId="{94C9E845-A18D-4DC6-B8F0-59E8F9941E46}" destId="{7D833C2E-010F-4878-82E4-F5EF6CE66575}" srcOrd="1" destOrd="0" presId="urn:microsoft.com/office/officeart/2018/2/layout/IconVerticalSolidList"/>
    <dgm:cxn modelId="{D136A96E-90AB-4B7A-A2AA-ED0234713177}" type="presParOf" srcId="{94C9E845-A18D-4DC6-B8F0-59E8F9941E46}" destId="{D9EFE367-3D33-49FB-8418-0B8A6FEEA9E0}" srcOrd="2" destOrd="0" presId="urn:microsoft.com/office/officeart/2018/2/layout/IconVerticalSolidList"/>
    <dgm:cxn modelId="{1018F1B2-9DBF-4F27-B398-D02A59145F1C}" type="presParOf" srcId="{94C9E845-A18D-4DC6-B8F0-59E8F9941E46}" destId="{13289495-6979-4D83-8711-A9D912FE49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0A2E1-CF56-4E82-BEED-32E4240A2988}"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1599F5C-BE25-476A-9999-BEEF9B4FD3C4}">
      <dgm:prSet/>
      <dgm:spPr/>
      <dgm:t>
        <a:bodyPr/>
        <a:lstStyle/>
        <a:p>
          <a:pPr>
            <a:lnSpc>
              <a:spcPct val="100000"/>
            </a:lnSpc>
          </a:pPr>
          <a:r>
            <a:rPr lang="en-US" dirty="0"/>
            <a:t>We keep the applicant </a:t>
          </a:r>
          <a:r>
            <a:rPr lang="en-US" b="1" dirty="0"/>
            <a:t>informed</a:t>
          </a:r>
          <a:r>
            <a:rPr lang="en-US" dirty="0"/>
            <a:t> throughout the process. Our tone is always </a:t>
          </a:r>
          <a:r>
            <a:rPr lang="en-US" b="1" dirty="0"/>
            <a:t>gracious and kindhearted,</a:t>
          </a:r>
          <a:r>
            <a:rPr lang="en-US" dirty="0"/>
            <a:t> and we always offer </a:t>
          </a:r>
          <a:r>
            <a:rPr lang="en-US" b="1" dirty="0"/>
            <a:t>prayer</a:t>
          </a:r>
          <a:r>
            <a:rPr lang="en-US" dirty="0"/>
            <a:t> </a:t>
          </a:r>
        </a:p>
      </dgm:t>
    </dgm:pt>
    <dgm:pt modelId="{0FAB4F34-BB4D-4BD2-AA23-DF08495AD562}" type="parTrans" cxnId="{C0726182-2390-4336-8620-8088A943A74C}">
      <dgm:prSet/>
      <dgm:spPr/>
      <dgm:t>
        <a:bodyPr/>
        <a:lstStyle/>
        <a:p>
          <a:endParaRPr lang="en-US"/>
        </a:p>
      </dgm:t>
    </dgm:pt>
    <dgm:pt modelId="{2CF3878A-2F46-4D58-973C-9B51BCA0BC83}" type="sibTrans" cxnId="{C0726182-2390-4336-8620-8088A943A74C}">
      <dgm:prSet/>
      <dgm:spPr/>
      <dgm:t>
        <a:bodyPr/>
        <a:lstStyle/>
        <a:p>
          <a:endParaRPr lang="en-US"/>
        </a:p>
      </dgm:t>
    </dgm:pt>
    <dgm:pt modelId="{714BBE3D-0F56-49AA-95C3-78E8B3CDE27B}">
      <dgm:prSet/>
      <dgm:spPr/>
      <dgm:t>
        <a:bodyPr/>
        <a:lstStyle/>
        <a:p>
          <a:pPr>
            <a:lnSpc>
              <a:spcPct val="100000"/>
            </a:lnSpc>
          </a:pPr>
          <a:r>
            <a:rPr lang="en-US" dirty="0"/>
            <a:t>Even if we cannot provide them financial assistance from Benevolence, we provide a list of other </a:t>
          </a:r>
          <a:r>
            <a:rPr lang="en-US" b="1" dirty="0"/>
            <a:t>community services </a:t>
          </a:r>
        </a:p>
      </dgm:t>
    </dgm:pt>
    <dgm:pt modelId="{93F8E1C4-45F1-43AC-81FE-7E50143A6A92}" type="parTrans" cxnId="{72124DD6-3F30-4191-A5A1-B3E73E0855E3}">
      <dgm:prSet/>
      <dgm:spPr/>
      <dgm:t>
        <a:bodyPr/>
        <a:lstStyle/>
        <a:p>
          <a:endParaRPr lang="en-US"/>
        </a:p>
      </dgm:t>
    </dgm:pt>
    <dgm:pt modelId="{C7B997F4-0490-4FF7-9592-CF5F64BD1146}" type="sibTrans" cxnId="{72124DD6-3F30-4191-A5A1-B3E73E0855E3}">
      <dgm:prSet/>
      <dgm:spPr/>
      <dgm:t>
        <a:bodyPr/>
        <a:lstStyle/>
        <a:p>
          <a:endParaRPr lang="en-US"/>
        </a:p>
      </dgm:t>
    </dgm:pt>
    <dgm:pt modelId="{434B0D36-EE6D-427E-B3B4-E67CA117FF0A}">
      <dgm:prSet/>
      <dgm:spPr/>
      <dgm:t>
        <a:bodyPr/>
        <a:lstStyle/>
        <a:p>
          <a:pPr>
            <a:lnSpc>
              <a:spcPct val="100000"/>
            </a:lnSpc>
          </a:pPr>
          <a:r>
            <a:rPr lang="en-US" dirty="0"/>
            <a:t>We also connect them with </a:t>
          </a:r>
          <a:r>
            <a:rPr lang="en-US" b="1" dirty="0"/>
            <a:t>PBC ministries </a:t>
          </a:r>
          <a:r>
            <a:rPr lang="en-US" dirty="0"/>
            <a:t>based on their need:</a:t>
          </a:r>
        </a:p>
      </dgm:t>
    </dgm:pt>
    <dgm:pt modelId="{E92046DD-4A57-4B27-8466-7923DF5C094D}" type="parTrans" cxnId="{E5B26F99-F8BB-41FD-8696-770650094C06}">
      <dgm:prSet/>
      <dgm:spPr/>
      <dgm:t>
        <a:bodyPr/>
        <a:lstStyle/>
        <a:p>
          <a:endParaRPr lang="en-US"/>
        </a:p>
      </dgm:t>
    </dgm:pt>
    <dgm:pt modelId="{E07498A0-BBEB-47AE-843F-E52636E9022F}" type="sibTrans" cxnId="{E5B26F99-F8BB-41FD-8696-770650094C06}">
      <dgm:prSet/>
      <dgm:spPr/>
      <dgm:t>
        <a:bodyPr/>
        <a:lstStyle/>
        <a:p>
          <a:endParaRPr lang="en-US"/>
        </a:p>
      </dgm:t>
    </dgm:pt>
    <dgm:pt modelId="{428BDF48-BC6E-4D72-BE51-3B992866BF2C}">
      <dgm:prSet custT="1"/>
      <dgm:spPr/>
      <dgm:t>
        <a:bodyPr/>
        <a:lstStyle/>
        <a:p>
          <a:pPr>
            <a:lnSpc>
              <a:spcPct val="100000"/>
            </a:lnSpc>
          </a:pPr>
          <a:r>
            <a:rPr lang="en-US" sz="900" dirty="0"/>
            <a:t>Career Transitions</a:t>
          </a:r>
        </a:p>
      </dgm:t>
    </dgm:pt>
    <dgm:pt modelId="{152C162B-2BF8-409E-BA33-4063837127CC}" type="parTrans" cxnId="{1569AD3A-FB66-4903-829C-704F6F154EE5}">
      <dgm:prSet/>
      <dgm:spPr/>
      <dgm:t>
        <a:bodyPr/>
        <a:lstStyle/>
        <a:p>
          <a:endParaRPr lang="en-US"/>
        </a:p>
      </dgm:t>
    </dgm:pt>
    <dgm:pt modelId="{6A82EA9D-9761-4893-B0FD-805B3AAC3B16}" type="sibTrans" cxnId="{1569AD3A-FB66-4903-829C-704F6F154EE5}">
      <dgm:prSet/>
      <dgm:spPr/>
      <dgm:t>
        <a:bodyPr/>
        <a:lstStyle/>
        <a:p>
          <a:endParaRPr lang="en-US"/>
        </a:p>
      </dgm:t>
    </dgm:pt>
    <dgm:pt modelId="{7F0DAAE4-27F0-4EE2-AAA2-E85A4803D0AE}">
      <dgm:prSet custT="1"/>
      <dgm:spPr/>
      <dgm:t>
        <a:bodyPr/>
        <a:lstStyle/>
        <a:p>
          <a:pPr>
            <a:lnSpc>
              <a:spcPct val="100000"/>
            </a:lnSpc>
          </a:pPr>
          <a:r>
            <a:rPr lang="en-US" sz="900" dirty="0"/>
            <a:t>Biblical Financial Coaching / Classes</a:t>
          </a:r>
        </a:p>
      </dgm:t>
    </dgm:pt>
    <dgm:pt modelId="{591116B5-5FBB-4397-9E64-5829D95F8A28}" type="parTrans" cxnId="{94737E16-F5D6-40F8-AC41-787209805888}">
      <dgm:prSet/>
      <dgm:spPr/>
      <dgm:t>
        <a:bodyPr/>
        <a:lstStyle/>
        <a:p>
          <a:endParaRPr lang="en-US"/>
        </a:p>
      </dgm:t>
    </dgm:pt>
    <dgm:pt modelId="{532BEF08-694C-4443-8678-E09235919165}" type="sibTrans" cxnId="{94737E16-F5D6-40F8-AC41-787209805888}">
      <dgm:prSet/>
      <dgm:spPr/>
      <dgm:t>
        <a:bodyPr/>
        <a:lstStyle/>
        <a:p>
          <a:endParaRPr lang="en-US"/>
        </a:p>
      </dgm:t>
    </dgm:pt>
    <dgm:pt modelId="{12B1D0F8-40EC-4517-8D06-ADFE2DCB95ED}">
      <dgm:prSet custT="1"/>
      <dgm:spPr/>
      <dgm:t>
        <a:bodyPr/>
        <a:lstStyle/>
        <a:p>
          <a:pPr>
            <a:lnSpc>
              <a:spcPct val="100000"/>
            </a:lnSpc>
          </a:pPr>
          <a:r>
            <a:rPr lang="en-US" sz="900" dirty="0"/>
            <a:t>Life Recovery </a:t>
          </a:r>
        </a:p>
      </dgm:t>
    </dgm:pt>
    <dgm:pt modelId="{39104EBC-8BE2-4326-8BA2-AF9218AD3DB6}" type="parTrans" cxnId="{29F3D361-00A9-43D6-B4E5-3CC863562B1B}">
      <dgm:prSet/>
      <dgm:spPr/>
      <dgm:t>
        <a:bodyPr/>
        <a:lstStyle/>
        <a:p>
          <a:endParaRPr lang="en-US"/>
        </a:p>
      </dgm:t>
    </dgm:pt>
    <dgm:pt modelId="{6D263188-1C15-4D81-AD00-E61DD2F10B79}" type="sibTrans" cxnId="{29F3D361-00A9-43D6-B4E5-3CC863562B1B}">
      <dgm:prSet/>
      <dgm:spPr/>
      <dgm:t>
        <a:bodyPr/>
        <a:lstStyle/>
        <a:p>
          <a:endParaRPr lang="en-US"/>
        </a:p>
      </dgm:t>
    </dgm:pt>
    <dgm:pt modelId="{3080241B-98A0-48B2-A5CC-9BC65C45A8CE}">
      <dgm:prSet custT="1"/>
      <dgm:spPr/>
      <dgm:t>
        <a:bodyPr/>
        <a:lstStyle/>
        <a:p>
          <a:pPr>
            <a:lnSpc>
              <a:spcPct val="100000"/>
            </a:lnSpc>
          </a:pPr>
          <a:r>
            <a:rPr lang="en-US" sz="900" dirty="0"/>
            <a:t>Life Groups </a:t>
          </a:r>
        </a:p>
        <a:p>
          <a:pPr>
            <a:lnSpc>
              <a:spcPct val="100000"/>
            </a:lnSpc>
          </a:pPr>
          <a:r>
            <a:rPr lang="en-US" sz="900" dirty="0"/>
            <a:t>Church Services </a:t>
          </a:r>
        </a:p>
      </dgm:t>
    </dgm:pt>
    <dgm:pt modelId="{9900B32D-3D71-43F3-8CEC-F3CE070F145B}" type="parTrans" cxnId="{D736E804-B04B-4B97-BB86-6268F1ED2C3A}">
      <dgm:prSet/>
      <dgm:spPr/>
      <dgm:t>
        <a:bodyPr/>
        <a:lstStyle/>
        <a:p>
          <a:endParaRPr lang="en-US"/>
        </a:p>
      </dgm:t>
    </dgm:pt>
    <dgm:pt modelId="{6662F432-7010-440C-9D80-1C242B5E585F}" type="sibTrans" cxnId="{D736E804-B04B-4B97-BB86-6268F1ED2C3A}">
      <dgm:prSet/>
      <dgm:spPr/>
      <dgm:t>
        <a:bodyPr/>
        <a:lstStyle/>
        <a:p>
          <a:endParaRPr lang="en-US"/>
        </a:p>
      </dgm:t>
    </dgm:pt>
    <dgm:pt modelId="{DF27E61B-33B2-464F-9C3C-D11F5D23A504}" type="pres">
      <dgm:prSet presAssocID="{A640A2E1-CF56-4E82-BEED-32E4240A2988}" presName="root" presStyleCnt="0">
        <dgm:presLayoutVars>
          <dgm:dir/>
          <dgm:resizeHandles val="exact"/>
        </dgm:presLayoutVars>
      </dgm:prSet>
      <dgm:spPr/>
    </dgm:pt>
    <dgm:pt modelId="{AE101133-8985-4931-9C56-01A514083F9C}" type="pres">
      <dgm:prSet presAssocID="{61599F5C-BE25-476A-9999-BEEF9B4FD3C4}" presName="compNode" presStyleCnt="0"/>
      <dgm:spPr/>
    </dgm:pt>
    <dgm:pt modelId="{F6485EDE-7485-4155-AEA8-C8E961F97405}" type="pres">
      <dgm:prSet presAssocID="{61599F5C-BE25-476A-9999-BEEF9B4FD3C4}" presName="bgRect" presStyleLbl="bgShp" presStyleIdx="0" presStyleCnt="3"/>
      <dgm:spPr/>
    </dgm:pt>
    <dgm:pt modelId="{CBA09DCD-7853-4B07-820C-F3C61C7291BA}" type="pres">
      <dgm:prSet presAssocID="{61599F5C-BE25-476A-9999-BEEF9B4FD3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1850CBD8-1FB0-44C4-A2AB-5CBF889CACB5}" type="pres">
      <dgm:prSet presAssocID="{61599F5C-BE25-476A-9999-BEEF9B4FD3C4}" presName="spaceRect" presStyleCnt="0"/>
      <dgm:spPr/>
    </dgm:pt>
    <dgm:pt modelId="{3045C514-378C-48D6-883A-FA79796B065F}" type="pres">
      <dgm:prSet presAssocID="{61599F5C-BE25-476A-9999-BEEF9B4FD3C4}" presName="parTx" presStyleLbl="revTx" presStyleIdx="0" presStyleCnt="4">
        <dgm:presLayoutVars>
          <dgm:chMax val="0"/>
          <dgm:chPref val="0"/>
        </dgm:presLayoutVars>
      </dgm:prSet>
      <dgm:spPr/>
    </dgm:pt>
    <dgm:pt modelId="{6D5B01A7-9144-4D9D-98B4-434A81435AE0}" type="pres">
      <dgm:prSet presAssocID="{2CF3878A-2F46-4D58-973C-9B51BCA0BC83}" presName="sibTrans" presStyleCnt="0"/>
      <dgm:spPr/>
    </dgm:pt>
    <dgm:pt modelId="{ADC94609-EAF2-4C7E-92ED-4F24A5DDF827}" type="pres">
      <dgm:prSet presAssocID="{714BBE3D-0F56-49AA-95C3-78E8B3CDE27B}" presName="compNode" presStyleCnt="0"/>
      <dgm:spPr/>
    </dgm:pt>
    <dgm:pt modelId="{B709AFEF-D0C9-417C-B067-36F500174BAE}" type="pres">
      <dgm:prSet presAssocID="{714BBE3D-0F56-49AA-95C3-78E8B3CDE27B}" presName="bgRect" presStyleLbl="bgShp" presStyleIdx="1" presStyleCnt="3" custLinFactNeighborX="-1600" custLinFactNeighborY="-1601"/>
      <dgm:spPr/>
    </dgm:pt>
    <dgm:pt modelId="{5098380B-2A0F-4448-BD0C-FD744B6D52CC}" type="pres">
      <dgm:prSet presAssocID="{714BBE3D-0F56-49AA-95C3-78E8B3CDE2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589663D-78F5-4043-A9E5-4437DE5065FE}" type="pres">
      <dgm:prSet presAssocID="{714BBE3D-0F56-49AA-95C3-78E8B3CDE27B}" presName="spaceRect" presStyleCnt="0"/>
      <dgm:spPr/>
    </dgm:pt>
    <dgm:pt modelId="{AB1110F6-2459-496D-862B-28851C9672E6}" type="pres">
      <dgm:prSet presAssocID="{714BBE3D-0F56-49AA-95C3-78E8B3CDE27B}" presName="parTx" presStyleLbl="revTx" presStyleIdx="1" presStyleCnt="4">
        <dgm:presLayoutVars>
          <dgm:chMax val="0"/>
          <dgm:chPref val="0"/>
        </dgm:presLayoutVars>
      </dgm:prSet>
      <dgm:spPr/>
    </dgm:pt>
    <dgm:pt modelId="{65A22726-90F8-4817-A72D-24069100DC97}" type="pres">
      <dgm:prSet presAssocID="{C7B997F4-0490-4FF7-9592-CF5F64BD1146}" presName="sibTrans" presStyleCnt="0"/>
      <dgm:spPr/>
    </dgm:pt>
    <dgm:pt modelId="{7A333964-7AFB-4A00-8052-3D37596AC0A9}" type="pres">
      <dgm:prSet presAssocID="{434B0D36-EE6D-427E-B3B4-E67CA117FF0A}" presName="compNode" presStyleCnt="0"/>
      <dgm:spPr/>
    </dgm:pt>
    <dgm:pt modelId="{DD8F8518-99EF-47D7-8D25-86CE611B8EA4}" type="pres">
      <dgm:prSet presAssocID="{434B0D36-EE6D-427E-B3B4-E67CA117FF0A}" presName="bgRect" presStyleLbl="bgShp" presStyleIdx="2" presStyleCnt="3"/>
      <dgm:spPr/>
    </dgm:pt>
    <dgm:pt modelId="{CCCB5E74-30F2-4861-96A2-FA03A1F558B8}" type="pres">
      <dgm:prSet presAssocID="{434B0D36-EE6D-427E-B3B4-E67CA117FF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AC3975AE-B49F-4B0E-9F39-BBC5CFE7BD29}" type="pres">
      <dgm:prSet presAssocID="{434B0D36-EE6D-427E-B3B4-E67CA117FF0A}" presName="spaceRect" presStyleCnt="0"/>
      <dgm:spPr/>
    </dgm:pt>
    <dgm:pt modelId="{FED3BFEF-AB9E-47A3-9FA0-9BB57FAEFEDF}" type="pres">
      <dgm:prSet presAssocID="{434B0D36-EE6D-427E-B3B4-E67CA117FF0A}" presName="parTx" presStyleLbl="revTx" presStyleIdx="2" presStyleCnt="4">
        <dgm:presLayoutVars>
          <dgm:chMax val="0"/>
          <dgm:chPref val="0"/>
        </dgm:presLayoutVars>
      </dgm:prSet>
      <dgm:spPr/>
    </dgm:pt>
    <dgm:pt modelId="{D9F523AD-D496-462A-94F6-047B3F885C32}" type="pres">
      <dgm:prSet presAssocID="{434B0D36-EE6D-427E-B3B4-E67CA117FF0A}" presName="desTx" presStyleLbl="revTx" presStyleIdx="3" presStyleCnt="4" custScaleX="152328">
        <dgm:presLayoutVars/>
      </dgm:prSet>
      <dgm:spPr/>
    </dgm:pt>
  </dgm:ptLst>
  <dgm:cxnLst>
    <dgm:cxn modelId="{D736E804-B04B-4B97-BB86-6268F1ED2C3A}" srcId="{434B0D36-EE6D-427E-B3B4-E67CA117FF0A}" destId="{3080241B-98A0-48B2-A5CC-9BC65C45A8CE}" srcOrd="3" destOrd="0" parTransId="{9900B32D-3D71-43F3-8CEC-F3CE070F145B}" sibTransId="{6662F432-7010-440C-9D80-1C242B5E585F}"/>
    <dgm:cxn modelId="{94737E16-F5D6-40F8-AC41-787209805888}" srcId="{434B0D36-EE6D-427E-B3B4-E67CA117FF0A}" destId="{7F0DAAE4-27F0-4EE2-AAA2-E85A4803D0AE}" srcOrd="1" destOrd="0" parTransId="{591116B5-5FBB-4397-9E64-5829D95F8A28}" sibTransId="{532BEF08-694C-4443-8678-E09235919165}"/>
    <dgm:cxn modelId="{1569AD3A-FB66-4903-829C-704F6F154EE5}" srcId="{434B0D36-EE6D-427E-B3B4-E67CA117FF0A}" destId="{428BDF48-BC6E-4D72-BE51-3B992866BF2C}" srcOrd="0" destOrd="0" parTransId="{152C162B-2BF8-409E-BA33-4063837127CC}" sibTransId="{6A82EA9D-9761-4893-B0FD-805B3AAC3B16}"/>
    <dgm:cxn modelId="{7FD28E3C-2D9D-4BB1-B39C-9C1446F6A0F1}" type="presOf" srcId="{61599F5C-BE25-476A-9999-BEEF9B4FD3C4}" destId="{3045C514-378C-48D6-883A-FA79796B065F}" srcOrd="0" destOrd="0" presId="urn:microsoft.com/office/officeart/2018/2/layout/IconVerticalSolidList"/>
    <dgm:cxn modelId="{29F3D361-00A9-43D6-B4E5-3CC863562B1B}" srcId="{434B0D36-EE6D-427E-B3B4-E67CA117FF0A}" destId="{12B1D0F8-40EC-4517-8D06-ADFE2DCB95ED}" srcOrd="2" destOrd="0" parTransId="{39104EBC-8BE2-4326-8BA2-AF9218AD3DB6}" sibTransId="{6D263188-1C15-4D81-AD00-E61DD2F10B79}"/>
    <dgm:cxn modelId="{C0726182-2390-4336-8620-8088A943A74C}" srcId="{A640A2E1-CF56-4E82-BEED-32E4240A2988}" destId="{61599F5C-BE25-476A-9999-BEEF9B4FD3C4}" srcOrd="0" destOrd="0" parTransId="{0FAB4F34-BB4D-4BD2-AA23-DF08495AD562}" sibTransId="{2CF3878A-2F46-4D58-973C-9B51BCA0BC83}"/>
    <dgm:cxn modelId="{048E3389-6C6A-4707-A9F7-2551D5B14C50}" type="presOf" srcId="{12B1D0F8-40EC-4517-8D06-ADFE2DCB95ED}" destId="{D9F523AD-D496-462A-94F6-047B3F885C32}" srcOrd="0" destOrd="2" presId="urn:microsoft.com/office/officeart/2018/2/layout/IconVerticalSolidList"/>
    <dgm:cxn modelId="{E5B26F99-F8BB-41FD-8696-770650094C06}" srcId="{A640A2E1-CF56-4E82-BEED-32E4240A2988}" destId="{434B0D36-EE6D-427E-B3B4-E67CA117FF0A}" srcOrd="2" destOrd="0" parTransId="{E92046DD-4A57-4B27-8466-7923DF5C094D}" sibTransId="{E07498A0-BBEB-47AE-843F-E52636E9022F}"/>
    <dgm:cxn modelId="{62C02AB5-FE5F-46E6-B196-7DE02E4F1E8C}" type="presOf" srcId="{3080241B-98A0-48B2-A5CC-9BC65C45A8CE}" destId="{D9F523AD-D496-462A-94F6-047B3F885C32}" srcOrd="0" destOrd="3" presId="urn:microsoft.com/office/officeart/2018/2/layout/IconVerticalSolidList"/>
    <dgm:cxn modelId="{B5C08ABC-38EB-4569-97B0-FDA374748070}" type="presOf" srcId="{428BDF48-BC6E-4D72-BE51-3B992866BF2C}" destId="{D9F523AD-D496-462A-94F6-047B3F885C32}" srcOrd="0" destOrd="0" presId="urn:microsoft.com/office/officeart/2018/2/layout/IconVerticalSolidList"/>
    <dgm:cxn modelId="{72124DD6-3F30-4191-A5A1-B3E73E0855E3}" srcId="{A640A2E1-CF56-4E82-BEED-32E4240A2988}" destId="{714BBE3D-0F56-49AA-95C3-78E8B3CDE27B}" srcOrd="1" destOrd="0" parTransId="{93F8E1C4-45F1-43AC-81FE-7E50143A6A92}" sibTransId="{C7B997F4-0490-4FF7-9592-CF5F64BD1146}"/>
    <dgm:cxn modelId="{F4E521DE-9BB2-4322-BB90-E7B4575D0004}" type="presOf" srcId="{714BBE3D-0F56-49AA-95C3-78E8B3CDE27B}" destId="{AB1110F6-2459-496D-862B-28851C9672E6}" srcOrd="0" destOrd="0" presId="urn:microsoft.com/office/officeart/2018/2/layout/IconVerticalSolidList"/>
    <dgm:cxn modelId="{E7078ADF-833F-473D-8BD7-549A0EDAD121}" type="presOf" srcId="{434B0D36-EE6D-427E-B3B4-E67CA117FF0A}" destId="{FED3BFEF-AB9E-47A3-9FA0-9BB57FAEFEDF}" srcOrd="0" destOrd="0" presId="urn:microsoft.com/office/officeart/2018/2/layout/IconVerticalSolidList"/>
    <dgm:cxn modelId="{416E03EE-1FF4-4875-A4E1-BED7AB6F5241}" type="presOf" srcId="{7F0DAAE4-27F0-4EE2-AAA2-E85A4803D0AE}" destId="{D9F523AD-D496-462A-94F6-047B3F885C32}" srcOrd="0" destOrd="1" presId="urn:microsoft.com/office/officeart/2018/2/layout/IconVerticalSolidList"/>
    <dgm:cxn modelId="{BE2ED8F5-7652-4584-BE01-1ECE3E2D40C8}" type="presOf" srcId="{A640A2E1-CF56-4E82-BEED-32E4240A2988}" destId="{DF27E61B-33B2-464F-9C3C-D11F5D23A504}" srcOrd="0" destOrd="0" presId="urn:microsoft.com/office/officeart/2018/2/layout/IconVerticalSolidList"/>
    <dgm:cxn modelId="{0C68B5B0-073C-4CED-AF49-9AA6D1CE4AEE}" type="presParOf" srcId="{DF27E61B-33B2-464F-9C3C-D11F5D23A504}" destId="{AE101133-8985-4931-9C56-01A514083F9C}" srcOrd="0" destOrd="0" presId="urn:microsoft.com/office/officeart/2018/2/layout/IconVerticalSolidList"/>
    <dgm:cxn modelId="{4FEA9EA7-8A75-4A56-AEE5-BCD0D6775132}" type="presParOf" srcId="{AE101133-8985-4931-9C56-01A514083F9C}" destId="{F6485EDE-7485-4155-AEA8-C8E961F97405}" srcOrd="0" destOrd="0" presId="urn:microsoft.com/office/officeart/2018/2/layout/IconVerticalSolidList"/>
    <dgm:cxn modelId="{D713848B-43FD-441B-B22B-50567CC76582}" type="presParOf" srcId="{AE101133-8985-4931-9C56-01A514083F9C}" destId="{CBA09DCD-7853-4B07-820C-F3C61C7291BA}" srcOrd="1" destOrd="0" presId="urn:microsoft.com/office/officeart/2018/2/layout/IconVerticalSolidList"/>
    <dgm:cxn modelId="{7C570669-EA24-4DC7-A14D-97B8ABD80EEF}" type="presParOf" srcId="{AE101133-8985-4931-9C56-01A514083F9C}" destId="{1850CBD8-1FB0-44C4-A2AB-5CBF889CACB5}" srcOrd="2" destOrd="0" presId="urn:microsoft.com/office/officeart/2018/2/layout/IconVerticalSolidList"/>
    <dgm:cxn modelId="{1537F326-C7AC-4C6B-8BF1-C9D20A050559}" type="presParOf" srcId="{AE101133-8985-4931-9C56-01A514083F9C}" destId="{3045C514-378C-48D6-883A-FA79796B065F}" srcOrd="3" destOrd="0" presId="urn:microsoft.com/office/officeart/2018/2/layout/IconVerticalSolidList"/>
    <dgm:cxn modelId="{C9B47792-48B2-44E0-9C4D-8A5E83FB66D2}" type="presParOf" srcId="{DF27E61B-33B2-464F-9C3C-D11F5D23A504}" destId="{6D5B01A7-9144-4D9D-98B4-434A81435AE0}" srcOrd="1" destOrd="0" presId="urn:microsoft.com/office/officeart/2018/2/layout/IconVerticalSolidList"/>
    <dgm:cxn modelId="{66ED815A-DFBE-40A6-BAEC-BE6275C70192}" type="presParOf" srcId="{DF27E61B-33B2-464F-9C3C-D11F5D23A504}" destId="{ADC94609-EAF2-4C7E-92ED-4F24A5DDF827}" srcOrd="2" destOrd="0" presId="urn:microsoft.com/office/officeart/2018/2/layout/IconVerticalSolidList"/>
    <dgm:cxn modelId="{B245AF3C-8CCC-401C-A1B8-4E5829B4811D}" type="presParOf" srcId="{ADC94609-EAF2-4C7E-92ED-4F24A5DDF827}" destId="{B709AFEF-D0C9-417C-B067-36F500174BAE}" srcOrd="0" destOrd="0" presId="urn:microsoft.com/office/officeart/2018/2/layout/IconVerticalSolidList"/>
    <dgm:cxn modelId="{ECC684D3-A244-42E4-A76C-E3EAEA7BE1DE}" type="presParOf" srcId="{ADC94609-EAF2-4C7E-92ED-4F24A5DDF827}" destId="{5098380B-2A0F-4448-BD0C-FD744B6D52CC}" srcOrd="1" destOrd="0" presId="urn:microsoft.com/office/officeart/2018/2/layout/IconVerticalSolidList"/>
    <dgm:cxn modelId="{9029B352-1A75-405F-87B0-A0386B58B299}" type="presParOf" srcId="{ADC94609-EAF2-4C7E-92ED-4F24A5DDF827}" destId="{7589663D-78F5-4043-A9E5-4437DE5065FE}" srcOrd="2" destOrd="0" presId="urn:microsoft.com/office/officeart/2018/2/layout/IconVerticalSolidList"/>
    <dgm:cxn modelId="{E017CDD6-E1C2-4146-B655-20CAA0C6378C}" type="presParOf" srcId="{ADC94609-EAF2-4C7E-92ED-4F24A5DDF827}" destId="{AB1110F6-2459-496D-862B-28851C9672E6}" srcOrd="3" destOrd="0" presId="urn:microsoft.com/office/officeart/2018/2/layout/IconVerticalSolidList"/>
    <dgm:cxn modelId="{1936A08F-15C0-421F-A57F-5596BA7A0409}" type="presParOf" srcId="{DF27E61B-33B2-464F-9C3C-D11F5D23A504}" destId="{65A22726-90F8-4817-A72D-24069100DC97}" srcOrd="3" destOrd="0" presId="urn:microsoft.com/office/officeart/2018/2/layout/IconVerticalSolidList"/>
    <dgm:cxn modelId="{9E51BB7C-1BC8-4CAA-877A-E0E33038565B}" type="presParOf" srcId="{DF27E61B-33B2-464F-9C3C-D11F5D23A504}" destId="{7A333964-7AFB-4A00-8052-3D37596AC0A9}" srcOrd="4" destOrd="0" presId="urn:microsoft.com/office/officeart/2018/2/layout/IconVerticalSolidList"/>
    <dgm:cxn modelId="{3F9B7891-5582-4942-B285-B05F405A6214}" type="presParOf" srcId="{7A333964-7AFB-4A00-8052-3D37596AC0A9}" destId="{DD8F8518-99EF-47D7-8D25-86CE611B8EA4}" srcOrd="0" destOrd="0" presId="urn:microsoft.com/office/officeart/2018/2/layout/IconVerticalSolidList"/>
    <dgm:cxn modelId="{E75FFA2D-8D47-4BAE-855C-92211DD3242F}" type="presParOf" srcId="{7A333964-7AFB-4A00-8052-3D37596AC0A9}" destId="{CCCB5E74-30F2-4861-96A2-FA03A1F558B8}" srcOrd="1" destOrd="0" presId="urn:microsoft.com/office/officeart/2018/2/layout/IconVerticalSolidList"/>
    <dgm:cxn modelId="{1F17B6CF-55B3-41A9-B849-FFB22F35064B}" type="presParOf" srcId="{7A333964-7AFB-4A00-8052-3D37596AC0A9}" destId="{AC3975AE-B49F-4B0E-9F39-BBC5CFE7BD29}" srcOrd="2" destOrd="0" presId="urn:microsoft.com/office/officeart/2018/2/layout/IconVerticalSolidList"/>
    <dgm:cxn modelId="{298EC425-7F1B-40A9-8612-510FE1ECDCD7}" type="presParOf" srcId="{7A333964-7AFB-4A00-8052-3D37596AC0A9}" destId="{FED3BFEF-AB9E-47A3-9FA0-9BB57FAEFEDF}" srcOrd="3" destOrd="0" presId="urn:microsoft.com/office/officeart/2018/2/layout/IconVerticalSolidList"/>
    <dgm:cxn modelId="{0ED70473-8945-4899-A3BF-3B7813DD8344}" type="presParOf" srcId="{7A333964-7AFB-4A00-8052-3D37596AC0A9}" destId="{D9F523AD-D496-462A-94F6-047B3F885C3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9A5E9-77B7-4BE5-9674-FBAB6C19AA5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9F7876-963C-4C62-B27A-433414C2E3FC}">
      <dgm:prSet/>
      <dgm:spPr/>
      <dgm:t>
        <a:bodyPr/>
        <a:lstStyle/>
        <a:p>
          <a:pPr>
            <a:lnSpc>
              <a:spcPct val="100000"/>
            </a:lnSpc>
          </a:pPr>
          <a:r>
            <a:rPr lang="en-US"/>
            <a:t>2021:	$ 1,344</a:t>
          </a:r>
        </a:p>
      </dgm:t>
    </dgm:pt>
    <dgm:pt modelId="{B4EB74BB-FE7A-41DD-8A19-F7A8B2F8E482}" type="parTrans" cxnId="{BA89347F-04AA-4979-8BE7-D1F53F3A9D04}">
      <dgm:prSet/>
      <dgm:spPr/>
      <dgm:t>
        <a:bodyPr/>
        <a:lstStyle/>
        <a:p>
          <a:endParaRPr lang="en-US"/>
        </a:p>
      </dgm:t>
    </dgm:pt>
    <dgm:pt modelId="{26CFE797-0E6D-4422-A332-5A5504363150}" type="sibTrans" cxnId="{BA89347F-04AA-4979-8BE7-D1F53F3A9D04}">
      <dgm:prSet/>
      <dgm:spPr/>
      <dgm:t>
        <a:bodyPr/>
        <a:lstStyle/>
        <a:p>
          <a:endParaRPr lang="en-US"/>
        </a:p>
      </dgm:t>
    </dgm:pt>
    <dgm:pt modelId="{571F234B-3F86-4305-9133-5D5BE58B760D}">
      <dgm:prSet/>
      <dgm:spPr/>
      <dgm:t>
        <a:bodyPr/>
        <a:lstStyle/>
        <a:p>
          <a:pPr>
            <a:lnSpc>
              <a:spcPct val="100000"/>
            </a:lnSpc>
          </a:pPr>
          <a:r>
            <a:rPr lang="en-US"/>
            <a:t>2022:	$ 1,612</a:t>
          </a:r>
        </a:p>
      </dgm:t>
    </dgm:pt>
    <dgm:pt modelId="{31148620-8A5D-44BA-AE60-D5779428ACDA}" type="parTrans" cxnId="{4222196A-75AA-47FE-8F52-58B0AC3C02B8}">
      <dgm:prSet/>
      <dgm:spPr/>
      <dgm:t>
        <a:bodyPr/>
        <a:lstStyle/>
        <a:p>
          <a:endParaRPr lang="en-US"/>
        </a:p>
      </dgm:t>
    </dgm:pt>
    <dgm:pt modelId="{704DF177-6928-4E40-A57D-001DA328B840}" type="sibTrans" cxnId="{4222196A-75AA-47FE-8F52-58B0AC3C02B8}">
      <dgm:prSet/>
      <dgm:spPr/>
      <dgm:t>
        <a:bodyPr/>
        <a:lstStyle/>
        <a:p>
          <a:endParaRPr lang="en-US"/>
        </a:p>
      </dgm:t>
    </dgm:pt>
    <dgm:pt modelId="{0964FF48-5B7E-4501-B2BE-6BB9D2A7B822}">
      <dgm:prSet/>
      <dgm:spPr/>
      <dgm:t>
        <a:bodyPr/>
        <a:lstStyle/>
        <a:p>
          <a:pPr>
            <a:lnSpc>
              <a:spcPct val="100000"/>
            </a:lnSpc>
          </a:pPr>
          <a:r>
            <a:rPr lang="en-US"/>
            <a:t>2023:	$ 1,916	</a:t>
          </a:r>
        </a:p>
      </dgm:t>
    </dgm:pt>
    <dgm:pt modelId="{858E2262-4F0D-4466-A26E-204EBBB65486}" type="parTrans" cxnId="{EBC79591-9B7C-407B-B9C8-7EA4D2D18349}">
      <dgm:prSet/>
      <dgm:spPr/>
      <dgm:t>
        <a:bodyPr/>
        <a:lstStyle/>
        <a:p>
          <a:endParaRPr lang="en-US"/>
        </a:p>
      </dgm:t>
    </dgm:pt>
    <dgm:pt modelId="{2320A8EE-9A73-4A96-A6B8-1DA34A4D3F43}" type="sibTrans" cxnId="{EBC79591-9B7C-407B-B9C8-7EA4D2D18349}">
      <dgm:prSet/>
      <dgm:spPr/>
      <dgm:t>
        <a:bodyPr/>
        <a:lstStyle/>
        <a:p>
          <a:endParaRPr lang="en-US"/>
        </a:p>
      </dgm:t>
    </dgm:pt>
    <dgm:pt modelId="{45831496-56C0-4F92-B007-A04CE1D7A181}" type="pres">
      <dgm:prSet presAssocID="{E2E9A5E9-77B7-4BE5-9674-FBAB6C19AA59}" presName="root" presStyleCnt="0">
        <dgm:presLayoutVars>
          <dgm:dir/>
          <dgm:resizeHandles val="exact"/>
        </dgm:presLayoutVars>
      </dgm:prSet>
      <dgm:spPr/>
    </dgm:pt>
    <dgm:pt modelId="{A2ED949D-877F-449C-90BC-8303E0BBF98E}" type="pres">
      <dgm:prSet presAssocID="{369F7876-963C-4C62-B27A-433414C2E3FC}" presName="compNode" presStyleCnt="0"/>
      <dgm:spPr/>
    </dgm:pt>
    <dgm:pt modelId="{21E414BA-7E18-4485-BCAD-C181B31CA88E}" type="pres">
      <dgm:prSet presAssocID="{369F7876-963C-4C62-B27A-433414C2E3FC}" presName="bgRect" presStyleLbl="bgShp" presStyleIdx="0" presStyleCnt="3"/>
      <dgm:spPr/>
    </dgm:pt>
    <dgm:pt modelId="{0AA61CFF-942E-445B-8EAC-DB5789B34161}" type="pres">
      <dgm:prSet presAssocID="{369F7876-963C-4C62-B27A-433414C2E3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D68512EF-DB17-49C0-B011-0F8F1D210C40}" type="pres">
      <dgm:prSet presAssocID="{369F7876-963C-4C62-B27A-433414C2E3FC}" presName="spaceRect" presStyleCnt="0"/>
      <dgm:spPr/>
    </dgm:pt>
    <dgm:pt modelId="{340BE08B-2AC8-4F1E-8312-DCBCB0A37DDA}" type="pres">
      <dgm:prSet presAssocID="{369F7876-963C-4C62-B27A-433414C2E3FC}" presName="parTx" presStyleLbl="revTx" presStyleIdx="0" presStyleCnt="3">
        <dgm:presLayoutVars>
          <dgm:chMax val="0"/>
          <dgm:chPref val="0"/>
        </dgm:presLayoutVars>
      </dgm:prSet>
      <dgm:spPr/>
    </dgm:pt>
    <dgm:pt modelId="{FA9A3EE2-D394-4358-9F4F-A03608A44F5A}" type="pres">
      <dgm:prSet presAssocID="{26CFE797-0E6D-4422-A332-5A5504363150}" presName="sibTrans" presStyleCnt="0"/>
      <dgm:spPr/>
    </dgm:pt>
    <dgm:pt modelId="{6E8DBD00-C1A4-4679-9FEE-A51C17167140}" type="pres">
      <dgm:prSet presAssocID="{571F234B-3F86-4305-9133-5D5BE58B760D}" presName="compNode" presStyleCnt="0"/>
      <dgm:spPr/>
    </dgm:pt>
    <dgm:pt modelId="{FBEA4A1B-E9EB-4A26-8CD8-88342349A158}" type="pres">
      <dgm:prSet presAssocID="{571F234B-3F86-4305-9133-5D5BE58B760D}" presName="bgRect" presStyleLbl="bgShp" presStyleIdx="1" presStyleCnt="3"/>
      <dgm:spPr/>
    </dgm:pt>
    <dgm:pt modelId="{FAE49AFE-8B13-4EE4-97A0-04AAEBC78ADD}" type="pres">
      <dgm:prSet presAssocID="{571F234B-3F86-4305-9133-5D5BE58B76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997D572C-F602-4E71-9D20-8917262C3B90}" type="pres">
      <dgm:prSet presAssocID="{571F234B-3F86-4305-9133-5D5BE58B760D}" presName="spaceRect" presStyleCnt="0"/>
      <dgm:spPr/>
    </dgm:pt>
    <dgm:pt modelId="{7FCBFEC1-CE62-4BB5-9F3D-B7A47694CFA0}" type="pres">
      <dgm:prSet presAssocID="{571F234B-3F86-4305-9133-5D5BE58B760D}" presName="parTx" presStyleLbl="revTx" presStyleIdx="1" presStyleCnt="3">
        <dgm:presLayoutVars>
          <dgm:chMax val="0"/>
          <dgm:chPref val="0"/>
        </dgm:presLayoutVars>
      </dgm:prSet>
      <dgm:spPr/>
    </dgm:pt>
    <dgm:pt modelId="{38F37F9F-430D-4A09-8ABA-3A40249D6A87}" type="pres">
      <dgm:prSet presAssocID="{704DF177-6928-4E40-A57D-001DA328B840}" presName="sibTrans" presStyleCnt="0"/>
      <dgm:spPr/>
    </dgm:pt>
    <dgm:pt modelId="{07332E02-BB87-4A12-AC34-C62C1E156A30}" type="pres">
      <dgm:prSet presAssocID="{0964FF48-5B7E-4501-B2BE-6BB9D2A7B822}" presName="compNode" presStyleCnt="0"/>
      <dgm:spPr/>
    </dgm:pt>
    <dgm:pt modelId="{85E93FB1-FAD2-42BD-94B0-3AB22353667F}" type="pres">
      <dgm:prSet presAssocID="{0964FF48-5B7E-4501-B2BE-6BB9D2A7B822}" presName="bgRect" presStyleLbl="bgShp" presStyleIdx="2" presStyleCnt="3"/>
      <dgm:spPr/>
    </dgm:pt>
    <dgm:pt modelId="{99FD641B-A30C-462C-830C-FDEF6E5F9F88}" type="pres">
      <dgm:prSet presAssocID="{0964FF48-5B7E-4501-B2BE-6BB9D2A7B8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90E8C760-04EB-44BB-8254-7CDBA6DBDD0D}" type="pres">
      <dgm:prSet presAssocID="{0964FF48-5B7E-4501-B2BE-6BB9D2A7B822}" presName="spaceRect" presStyleCnt="0"/>
      <dgm:spPr/>
    </dgm:pt>
    <dgm:pt modelId="{9A772CD9-AF60-41CC-95EF-751718BB7D1C}" type="pres">
      <dgm:prSet presAssocID="{0964FF48-5B7E-4501-B2BE-6BB9D2A7B822}" presName="parTx" presStyleLbl="revTx" presStyleIdx="2" presStyleCnt="3">
        <dgm:presLayoutVars>
          <dgm:chMax val="0"/>
          <dgm:chPref val="0"/>
        </dgm:presLayoutVars>
      </dgm:prSet>
      <dgm:spPr/>
    </dgm:pt>
  </dgm:ptLst>
  <dgm:cxnLst>
    <dgm:cxn modelId="{9C95A147-E57D-49DE-AD60-EBC91015A14E}" type="presOf" srcId="{571F234B-3F86-4305-9133-5D5BE58B760D}" destId="{7FCBFEC1-CE62-4BB5-9F3D-B7A47694CFA0}" srcOrd="0" destOrd="0" presId="urn:microsoft.com/office/officeart/2018/2/layout/IconVerticalSolidList"/>
    <dgm:cxn modelId="{4222196A-75AA-47FE-8F52-58B0AC3C02B8}" srcId="{E2E9A5E9-77B7-4BE5-9674-FBAB6C19AA59}" destId="{571F234B-3F86-4305-9133-5D5BE58B760D}" srcOrd="1" destOrd="0" parTransId="{31148620-8A5D-44BA-AE60-D5779428ACDA}" sibTransId="{704DF177-6928-4E40-A57D-001DA328B840}"/>
    <dgm:cxn modelId="{BA89347F-04AA-4979-8BE7-D1F53F3A9D04}" srcId="{E2E9A5E9-77B7-4BE5-9674-FBAB6C19AA59}" destId="{369F7876-963C-4C62-B27A-433414C2E3FC}" srcOrd="0" destOrd="0" parTransId="{B4EB74BB-FE7A-41DD-8A19-F7A8B2F8E482}" sibTransId="{26CFE797-0E6D-4422-A332-5A5504363150}"/>
    <dgm:cxn modelId="{EBC79591-9B7C-407B-B9C8-7EA4D2D18349}" srcId="{E2E9A5E9-77B7-4BE5-9674-FBAB6C19AA59}" destId="{0964FF48-5B7E-4501-B2BE-6BB9D2A7B822}" srcOrd="2" destOrd="0" parTransId="{858E2262-4F0D-4466-A26E-204EBBB65486}" sibTransId="{2320A8EE-9A73-4A96-A6B8-1DA34A4D3F43}"/>
    <dgm:cxn modelId="{5B6D4599-4354-4912-9259-68960B2CB953}" type="presOf" srcId="{369F7876-963C-4C62-B27A-433414C2E3FC}" destId="{340BE08B-2AC8-4F1E-8312-DCBCB0A37DDA}" srcOrd="0" destOrd="0" presId="urn:microsoft.com/office/officeart/2018/2/layout/IconVerticalSolidList"/>
    <dgm:cxn modelId="{488302E3-7482-4E08-B238-323AC94B6C73}" type="presOf" srcId="{0964FF48-5B7E-4501-B2BE-6BB9D2A7B822}" destId="{9A772CD9-AF60-41CC-95EF-751718BB7D1C}" srcOrd="0" destOrd="0" presId="urn:microsoft.com/office/officeart/2018/2/layout/IconVerticalSolidList"/>
    <dgm:cxn modelId="{899F54F4-9897-4CAE-8407-DA631DCB407A}" type="presOf" srcId="{E2E9A5E9-77B7-4BE5-9674-FBAB6C19AA59}" destId="{45831496-56C0-4F92-B007-A04CE1D7A181}" srcOrd="0" destOrd="0" presId="urn:microsoft.com/office/officeart/2018/2/layout/IconVerticalSolidList"/>
    <dgm:cxn modelId="{61FB1518-78B2-420C-A239-33652F685C62}" type="presParOf" srcId="{45831496-56C0-4F92-B007-A04CE1D7A181}" destId="{A2ED949D-877F-449C-90BC-8303E0BBF98E}" srcOrd="0" destOrd="0" presId="urn:microsoft.com/office/officeart/2018/2/layout/IconVerticalSolidList"/>
    <dgm:cxn modelId="{2E8528AF-ACD2-4DA6-81BE-C1C3F46BF9A0}" type="presParOf" srcId="{A2ED949D-877F-449C-90BC-8303E0BBF98E}" destId="{21E414BA-7E18-4485-BCAD-C181B31CA88E}" srcOrd="0" destOrd="0" presId="urn:microsoft.com/office/officeart/2018/2/layout/IconVerticalSolidList"/>
    <dgm:cxn modelId="{59B4A320-25E1-4F06-8D34-91A2A701A57E}" type="presParOf" srcId="{A2ED949D-877F-449C-90BC-8303E0BBF98E}" destId="{0AA61CFF-942E-445B-8EAC-DB5789B34161}" srcOrd="1" destOrd="0" presId="urn:microsoft.com/office/officeart/2018/2/layout/IconVerticalSolidList"/>
    <dgm:cxn modelId="{49880925-DCFA-4D3A-B81B-8E581D25714C}" type="presParOf" srcId="{A2ED949D-877F-449C-90BC-8303E0BBF98E}" destId="{D68512EF-DB17-49C0-B011-0F8F1D210C40}" srcOrd="2" destOrd="0" presId="urn:microsoft.com/office/officeart/2018/2/layout/IconVerticalSolidList"/>
    <dgm:cxn modelId="{EBDD485F-0D8B-4214-94C9-84A1C8E8368A}" type="presParOf" srcId="{A2ED949D-877F-449C-90BC-8303E0BBF98E}" destId="{340BE08B-2AC8-4F1E-8312-DCBCB0A37DDA}" srcOrd="3" destOrd="0" presId="urn:microsoft.com/office/officeart/2018/2/layout/IconVerticalSolidList"/>
    <dgm:cxn modelId="{F2666520-32F0-4714-9827-B72AA5A9941A}" type="presParOf" srcId="{45831496-56C0-4F92-B007-A04CE1D7A181}" destId="{FA9A3EE2-D394-4358-9F4F-A03608A44F5A}" srcOrd="1" destOrd="0" presId="urn:microsoft.com/office/officeart/2018/2/layout/IconVerticalSolidList"/>
    <dgm:cxn modelId="{9A7E97B4-EDFC-4BE7-9B49-1BCB75C99B80}" type="presParOf" srcId="{45831496-56C0-4F92-B007-A04CE1D7A181}" destId="{6E8DBD00-C1A4-4679-9FEE-A51C17167140}" srcOrd="2" destOrd="0" presId="urn:microsoft.com/office/officeart/2018/2/layout/IconVerticalSolidList"/>
    <dgm:cxn modelId="{3CCB7F90-F6E2-48E8-A467-79737F2F2D7E}" type="presParOf" srcId="{6E8DBD00-C1A4-4679-9FEE-A51C17167140}" destId="{FBEA4A1B-E9EB-4A26-8CD8-88342349A158}" srcOrd="0" destOrd="0" presId="urn:microsoft.com/office/officeart/2018/2/layout/IconVerticalSolidList"/>
    <dgm:cxn modelId="{F243699E-F830-469C-B650-32780B571897}" type="presParOf" srcId="{6E8DBD00-C1A4-4679-9FEE-A51C17167140}" destId="{FAE49AFE-8B13-4EE4-97A0-04AAEBC78ADD}" srcOrd="1" destOrd="0" presId="urn:microsoft.com/office/officeart/2018/2/layout/IconVerticalSolidList"/>
    <dgm:cxn modelId="{1329E1A0-FD65-4CA8-BA6C-A54F79EB2293}" type="presParOf" srcId="{6E8DBD00-C1A4-4679-9FEE-A51C17167140}" destId="{997D572C-F602-4E71-9D20-8917262C3B90}" srcOrd="2" destOrd="0" presId="urn:microsoft.com/office/officeart/2018/2/layout/IconVerticalSolidList"/>
    <dgm:cxn modelId="{12C7D3EF-CCED-4922-A910-2C8144B8E48A}" type="presParOf" srcId="{6E8DBD00-C1A4-4679-9FEE-A51C17167140}" destId="{7FCBFEC1-CE62-4BB5-9F3D-B7A47694CFA0}" srcOrd="3" destOrd="0" presId="urn:microsoft.com/office/officeart/2018/2/layout/IconVerticalSolidList"/>
    <dgm:cxn modelId="{AC650167-06F3-41B6-B204-6BA8367E55AB}" type="presParOf" srcId="{45831496-56C0-4F92-B007-A04CE1D7A181}" destId="{38F37F9F-430D-4A09-8ABA-3A40249D6A87}" srcOrd="3" destOrd="0" presId="urn:microsoft.com/office/officeart/2018/2/layout/IconVerticalSolidList"/>
    <dgm:cxn modelId="{9A436362-BD18-43A5-B227-B34BDF06D5DF}" type="presParOf" srcId="{45831496-56C0-4F92-B007-A04CE1D7A181}" destId="{07332E02-BB87-4A12-AC34-C62C1E156A30}" srcOrd="4" destOrd="0" presId="urn:microsoft.com/office/officeart/2018/2/layout/IconVerticalSolidList"/>
    <dgm:cxn modelId="{89B70E1C-A13E-4816-9CE9-5804FBEF3D51}" type="presParOf" srcId="{07332E02-BB87-4A12-AC34-C62C1E156A30}" destId="{85E93FB1-FAD2-42BD-94B0-3AB22353667F}" srcOrd="0" destOrd="0" presId="urn:microsoft.com/office/officeart/2018/2/layout/IconVerticalSolidList"/>
    <dgm:cxn modelId="{CCDF2C9E-6E81-4169-8639-610F2975CCCE}" type="presParOf" srcId="{07332E02-BB87-4A12-AC34-C62C1E156A30}" destId="{99FD641B-A30C-462C-830C-FDEF6E5F9F88}" srcOrd="1" destOrd="0" presId="urn:microsoft.com/office/officeart/2018/2/layout/IconVerticalSolidList"/>
    <dgm:cxn modelId="{F2A47154-260E-4BA7-AEA7-5AF6B7637016}" type="presParOf" srcId="{07332E02-BB87-4A12-AC34-C62C1E156A30}" destId="{90E8C760-04EB-44BB-8254-7CDBA6DBDD0D}" srcOrd="2" destOrd="0" presId="urn:microsoft.com/office/officeart/2018/2/layout/IconVerticalSolidList"/>
    <dgm:cxn modelId="{38666A61-8904-4EE5-BE4F-63BB596E4256}" type="presParOf" srcId="{07332E02-BB87-4A12-AC34-C62C1E156A30}" destId="{9A772CD9-AF60-41CC-95EF-751718BB7D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D4B5A7-FDE0-478B-9AF5-A88EF4FFE55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82AF06B-4D99-4B5F-B115-1C2BC4E76CF6}">
      <dgm:prSet/>
      <dgm:spPr/>
      <dgm:t>
        <a:bodyPr/>
        <a:lstStyle/>
        <a:p>
          <a:pPr>
            <a:lnSpc>
              <a:spcPct val="100000"/>
            </a:lnSpc>
          </a:pPr>
          <a:r>
            <a:rPr lang="en-US" b="1" i="0" baseline="0" dirty="0"/>
            <a:t>Tamar</a:t>
          </a:r>
          <a:r>
            <a:rPr lang="en-US" b="0" i="0" baseline="0" dirty="0"/>
            <a:t> – Husband left her. Has two small children. Found employment but behind on bills since husband has provided no $ assistance. Pending member status. Arranged Baptism and now a Member with children.  </a:t>
          </a:r>
          <a:endParaRPr lang="en-US" dirty="0"/>
        </a:p>
      </dgm:t>
    </dgm:pt>
    <dgm:pt modelId="{AE1423C6-96F2-49B0-969F-92414685516F}" type="parTrans" cxnId="{B85B3F50-6F02-462B-B3E7-81173692003E}">
      <dgm:prSet/>
      <dgm:spPr/>
      <dgm:t>
        <a:bodyPr/>
        <a:lstStyle/>
        <a:p>
          <a:endParaRPr lang="en-US"/>
        </a:p>
      </dgm:t>
    </dgm:pt>
    <dgm:pt modelId="{3FC08D81-6FEC-441F-9977-775A780CA5D8}" type="sibTrans" cxnId="{B85B3F50-6F02-462B-B3E7-81173692003E}">
      <dgm:prSet/>
      <dgm:spPr/>
      <dgm:t>
        <a:bodyPr/>
        <a:lstStyle/>
        <a:p>
          <a:pPr>
            <a:lnSpc>
              <a:spcPct val="100000"/>
            </a:lnSpc>
          </a:pPr>
          <a:endParaRPr lang="en-US"/>
        </a:p>
      </dgm:t>
    </dgm:pt>
    <dgm:pt modelId="{9E23A498-476C-4AA1-967B-94C7FF6B2BC8}">
      <dgm:prSet/>
      <dgm:spPr/>
      <dgm:t>
        <a:bodyPr/>
        <a:lstStyle/>
        <a:p>
          <a:pPr>
            <a:lnSpc>
              <a:spcPct val="100000"/>
            </a:lnSpc>
          </a:pPr>
          <a:r>
            <a:rPr lang="en-US" b="1" i="0" baseline="0"/>
            <a:t>Yaneth</a:t>
          </a:r>
          <a:r>
            <a:rPr lang="en-US" b="0" i="0" baseline="0"/>
            <a:t> – Single Mother with sick daughter. Lives paycheck to paycheck. Lost income due to daughter’s illness. No Family Support. Active in Espanol </a:t>
          </a:r>
          <a:endParaRPr lang="en-US"/>
        </a:p>
      </dgm:t>
    </dgm:pt>
    <dgm:pt modelId="{C3E45B39-E466-43E1-99B8-C621807D1728}" type="parTrans" cxnId="{B797B2C9-49AA-4387-A942-A0895BD116B1}">
      <dgm:prSet/>
      <dgm:spPr/>
      <dgm:t>
        <a:bodyPr/>
        <a:lstStyle/>
        <a:p>
          <a:endParaRPr lang="en-US"/>
        </a:p>
      </dgm:t>
    </dgm:pt>
    <dgm:pt modelId="{ABCBFA8A-915C-451E-8C53-1067569F080F}" type="sibTrans" cxnId="{B797B2C9-49AA-4387-A942-A0895BD116B1}">
      <dgm:prSet/>
      <dgm:spPr/>
      <dgm:t>
        <a:bodyPr/>
        <a:lstStyle/>
        <a:p>
          <a:pPr>
            <a:lnSpc>
              <a:spcPct val="100000"/>
            </a:lnSpc>
          </a:pPr>
          <a:endParaRPr lang="en-US"/>
        </a:p>
      </dgm:t>
    </dgm:pt>
    <dgm:pt modelId="{46B0FF84-AA15-45CA-9130-38A99CA06DB0}">
      <dgm:prSet/>
      <dgm:spPr/>
      <dgm:t>
        <a:bodyPr/>
        <a:lstStyle/>
        <a:p>
          <a:pPr>
            <a:lnSpc>
              <a:spcPct val="100000"/>
            </a:lnSpc>
          </a:pPr>
          <a:r>
            <a:rPr lang="en-US" b="1" i="0" baseline="0"/>
            <a:t>Lawana</a:t>
          </a:r>
          <a:r>
            <a:rPr lang="en-US" b="0" i="0" baseline="0"/>
            <a:t> – 84 years old. North Campus member. Domestic and Financial Abuse. Divorce. No place to go. Found employment and apartment to live. Assisted with rent and down payment. </a:t>
          </a:r>
          <a:endParaRPr lang="en-US"/>
        </a:p>
      </dgm:t>
    </dgm:pt>
    <dgm:pt modelId="{BCD867CE-B3CD-4EB4-9D9B-043526AAAA87}" type="parTrans" cxnId="{64F0DD00-FE70-4203-A3BC-6B9DE6675B1E}">
      <dgm:prSet/>
      <dgm:spPr/>
      <dgm:t>
        <a:bodyPr/>
        <a:lstStyle/>
        <a:p>
          <a:endParaRPr lang="en-US"/>
        </a:p>
      </dgm:t>
    </dgm:pt>
    <dgm:pt modelId="{34AD7B0D-48A8-4D3E-A166-C91DB7D6ABEA}" type="sibTrans" cxnId="{64F0DD00-FE70-4203-A3BC-6B9DE6675B1E}">
      <dgm:prSet/>
      <dgm:spPr/>
      <dgm:t>
        <a:bodyPr/>
        <a:lstStyle/>
        <a:p>
          <a:pPr>
            <a:lnSpc>
              <a:spcPct val="100000"/>
            </a:lnSpc>
          </a:pPr>
          <a:endParaRPr lang="en-US"/>
        </a:p>
      </dgm:t>
    </dgm:pt>
    <dgm:pt modelId="{35D4F19E-CFA4-4FCD-80C5-C005B5385715}">
      <dgm:prSet/>
      <dgm:spPr/>
      <dgm:t>
        <a:bodyPr/>
        <a:lstStyle/>
        <a:p>
          <a:pPr>
            <a:lnSpc>
              <a:spcPct val="100000"/>
            </a:lnSpc>
          </a:pPr>
          <a:r>
            <a:rPr lang="en-US" b="1" dirty="0"/>
            <a:t>Carolyn</a:t>
          </a:r>
          <a:r>
            <a:rPr lang="en-US" dirty="0"/>
            <a:t> – Apartment burned down. Car was stolen. Needed help to get back on her feet. Job laid her off due to missing work. Providing downpayment to get into new apartment and turn on utilities. </a:t>
          </a:r>
        </a:p>
      </dgm:t>
    </dgm:pt>
    <dgm:pt modelId="{8F8DD865-E3A4-4586-BBD1-D667653AB7F5}" type="parTrans" cxnId="{B54BDB8A-BB4E-463B-A34A-70AA2B2C26A8}">
      <dgm:prSet/>
      <dgm:spPr/>
      <dgm:t>
        <a:bodyPr/>
        <a:lstStyle/>
        <a:p>
          <a:endParaRPr lang="en-US"/>
        </a:p>
      </dgm:t>
    </dgm:pt>
    <dgm:pt modelId="{2CAB06E8-3627-45E2-A832-9C39C9B0BC77}" type="sibTrans" cxnId="{B54BDB8A-BB4E-463B-A34A-70AA2B2C26A8}">
      <dgm:prSet/>
      <dgm:spPr/>
      <dgm:t>
        <a:bodyPr/>
        <a:lstStyle/>
        <a:p>
          <a:endParaRPr lang="en-US"/>
        </a:p>
      </dgm:t>
    </dgm:pt>
    <dgm:pt modelId="{4ACDC616-419B-4B6C-9C41-4BF30364D4F9}" type="pres">
      <dgm:prSet presAssocID="{E4D4B5A7-FDE0-478B-9AF5-A88EF4FFE55B}" presName="vert0" presStyleCnt="0">
        <dgm:presLayoutVars>
          <dgm:dir/>
          <dgm:animOne val="branch"/>
          <dgm:animLvl val="lvl"/>
        </dgm:presLayoutVars>
      </dgm:prSet>
      <dgm:spPr/>
    </dgm:pt>
    <dgm:pt modelId="{7A6EEE97-BF66-4332-A538-D6C53EB983E0}" type="pres">
      <dgm:prSet presAssocID="{D82AF06B-4D99-4B5F-B115-1C2BC4E76CF6}" presName="thickLine" presStyleLbl="alignNode1" presStyleIdx="0" presStyleCnt="4"/>
      <dgm:spPr/>
    </dgm:pt>
    <dgm:pt modelId="{FEFC3F88-3F13-4296-BD5C-5006C68C6337}" type="pres">
      <dgm:prSet presAssocID="{D82AF06B-4D99-4B5F-B115-1C2BC4E76CF6}" presName="horz1" presStyleCnt="0"/>
      <dgm:spPr/>
    </dgm:pt>
    <dgm:pt modelId="{4128CDE9-1D39-4F77-9857-910075347C38}" type="pres">
      <dgm:prSet presAssocID="{D82AF06B-4D99-4B5F-B115-1C2BC4E76CF6}" presName="tx1" presStyleLbl="revTx" presStyleIdx="0" presStyleCnt="4"/>
      <dgm:spPr/>
    </dgm:pt>
    <dgm:pt modelId="{DBF13F49-FBA5-47A2-98BB-DD554E2014D3}" type="pres">
      <dgm:prSet presAssocID="{D82AF06B-4D99-4B5F-B115-1C2BC4E76CF6}" presName="vert1" presStyleCnt="0"/>
      <dgm:spPr/>
    </dgm:pt>
    <dgm:pt modelId="{40C3F329-61D1-4387-AA7F-1107741174FC}" type="pres">
      <dgm:prSet presAssocID="{9E23A498-476C-4AA1-967B-94C7FF6B2BC8}" presName="thickLine" presStyleLbl="alignNode1" presStyleIdx="1" presStyleCnt="4"/>
      <dgm:spPr/>
    </dgm:pt>
    <dgm:pt modelId="{ED50ACC2-358D-4124-A2EA-AB3707631DBA}" type="pres">
      <dgm:prSet presAssocID="{9E23A498-476C-4AA1-967B-94C7FF6B2BC8}" presName="horz1" presStyleCnt="0"/>
      <dgm:spPr/>
    </dgm:pt>
    <dgm:pt modelId="{5D1F1C9C-86A8-478D-A3F0-5DDDA9A7C8ED}" type="pres">
      <dgm:prSet presAssocID="{9E23A498-476C-4AA1-967B-94C7FF6B2BC8}" presName="tx1" presStyleLbl="revTx" presStyleIdx="1" presStyleCnt="4"/>
      <dgm:spPr/>
    </dgm:pt>
    <dgm:pt modelId="{5A104BB2-6931-4C4E-81D7-2082DBA729C2}" type="pres">
      <dgm:prSet presAssocID="{9E23A498-476C-4AA1-967B-94C7FF6B2BC8}" presName="vert1" presStyleCnt="0"/>
      <dgm:spPr/>
    </dgm:pt>
    <dgm:pt modelId="{CA6E0572-A704-478D-952F-97F799AD1DDA}" type="pres">
      <dgm:prSet presAssocID="{46B0FF84-AA15-45CA-9130-38A99CA06DB0}" presName="thickLine" presStyleLbl="alignNode1" presStyleIdx="2" presStyleCnt="4"/>
      <dgm:spPr/>
    </dgm:pt>
    <dgm:pt modelId="{1F63B2CB-37FE-40E6-A2C4-BA59A15180AF}" type="pres">
      <dgm:prSet presAssocID="{46B0FF84-AA15-45CA-9130-38A99CA06DB0}" presName="horz1" presStyleCnt="0"/>
      <dgm:spPr/>
    </dgm:pt>
    <dgm:pt modelId="{FDA6E3A3-962B-447E-AEC4-75BB45512D63}" type="pres">
      <dgm:prSet presAssocID="{46B0FF84-AA15-45CA-9130-38A99CA06DB0}" presName="tx1" presStyleLbl="revTx" presStyleIdx="2" presStyleCnt="4"/>
      <dgm:spPr/>
    </dgm:pt>
    <dgm:pt modelId="{D7873771-C228-4BF7-A3FE-0789A139AD05}" type="pres">
      <dgm:prSet presAssocID="{46B0FF84-AA15-45CA-9130-38A99CA06DB0}" presName="vert1" presStyleCnt="0"/>
      <dgm:spPr/>
    </dgm:pt>
    <dgm:pt modelId="{D437DE7F-D899-4CAC-87FB-C23D1076DD59}" type="pres">
      <dgm:prSet presAssocID="{35D4F19E-CFA4-4FCD-80C5-C005B5385715}" presName="thickLine" presStyleLbl="alignNode1" presStyleIdx="3" presStyleCnt="4"/>
      <dgm:spPr/>
    </dgm:pt>
    <dgm:pt modelId="{2CFF00A9-2FFE-4936-ACB2-01843E90AA86}" type="pres">
      <dgm:prSet presAssocID="{35D4F19E-CFA4-4FCD-80C5-C005B5385715}" presName="horz1" presStyleCnt="0"/>
      <dgm:spPr/>
    </dgm:pt>
    <dgm:pt modelId="{6857028F-6F11-4708-955F-BEF2330D2630}" type="pres">
      <dgm:prSet presAssocID="{35D4F19E-CFA4-4FCD-80C5-C005B5385715}" presName="tx1" presStyleLbl="revTx" presStyleIdx="3" presStyleCnt="4"/>
      <dgm:spPr/>
    </dgm:pt>
    <dgm:pt modelId="{62270718-8336-44D7-9778-35E8F0B0516A}" type="pres">
      <dgm:prSet presAssocID="{35D4F19E-CFA4-4FCD-80C5-C005B5385715}" presName="vert1" presStyleCnt="0"/>
      <dgm:spPr/>
    </dgm:pt>
  </dgm:ptLst>
  <dgm:cxnLst>
    <dgm:cxn modelId="{64F0DD00-FE70-4203-A3BC-6B9DE6675B1E}" srcId="{E4D4B5A7-FDE0-478B-9AF5-A88EF4FFE55B}" destId="{46B0FF84-AA15-45CA-9130-38A99CA06DB0}" srcOrd="2" destOrd="0" parTransId="{BCD867CE-B3CD-4EB4-9D9B-043526AAAA87}" sibTransId="{34AD7B0D-48A8-4D3E-A166-C91DB7D6ABEA}"/>
    <dgm:cxn modelId="{C752E90C-3950-4528-B6AF-5C342E65C94C}" type="presOf" srcId="{E4D4B5A7-FDE0-478B-9AF5-A88EF4FFE55B}" destId="{4ACDC616-419B-4B6C-9C41-4BF30364D4F9}" srcOrd="0" destOrd="0" presId="urn:microsoft.com/office/officeart/2008/layout/LinedList"/>
    <dgm:cxn modelId="{1189CB39-89A0-4B1F-92C9-7F5A62B1D62E}" type="presOf" srcId="{35D4F19E-CFA4-4FCD-80C5-C005B5385715}" destId="{6857028F-6F11-4708-955F-BEF2330D2630}" srcOrd="0" destOrd="0" presId="urn:microsoft.com/office/officeart/2008/layout/LinedList"/>
    <dgm:cxn modelId="{0FB3923A-9B79-4E7B-BBB8-4A02EFB0DE70}" type="presOf" srcId="{D82AF06B-4D99-4B5F-B115-1C2BC4E76CF6}" destId="{4128CDE9-1D39-4F77-9857-910075347C38}" srcOrd="0" destOrd="0" presId="urn:microsoft.com/office/officeart/2008/layout/LinedList"/>
    <dgm:cxn modelId="{5EBE364A-AB15-4621-8086-2557ACB70044}" type="presOf" srcId="{46B0FF84-AA15-45CA-9130-38A99CA06DB0}" destId="{FDA6E3A3-962B-447E-AEC4-75BB45512D63}" srcOrd="0" destOrd="0" presId="urn:microsoft.com/office/officeart/2008/layout/LinedList"/>
    <dgm:cxn modelId="{B85B3F50-6F02-462B-B3E7-81173692003E}" srcId="{E4D4B5A7-FDE0-478B-9AF5-A88EF4FFE55B}" destId="{D82AF06B-4D99-4B5F-B115-1C2BC4E76CF6}" srcOrd="0" destOrd="0" parTransId="{AE1423C6-96F2-49B0-969F-92414685516F}" sibTransId="{3FC08D81-6FEC-441F-9977-775A780CA5D8}"/>
    <dgm:cxn modelId="{B54BDB8A-BB4E-463B-A34A-70AA2B2C26A8}" srcId="{E4D4B5A7-FDE0-478B-9AF5-A88EF4FFE55B}" destId="{35D4F19E-CFA4-4FCD-80C5-C005B5385715}" srcOrd="3" destOrd="0" parTransId="{8F8DD865-E3A4-4586-BBD1-D667653AB7F5}" sibTransId="{2CAB06E8-3627-45E2-A832-9C39C9B0BC77}"/>
    <dgm:cxn modelId="{B797B2C9-49AA-4387-A942-A0895BD116B1}" srcId="{E4D4B5A7-FDE0-478B-9AF5-A88EF4FFE55B}" destId="{9E23A498-476C-4AA1-967B-94C7FF6B2BC8}" srcOrd="1" destOrd="0" parTransId="{C3E45B39-E466-43E1-99B8-C621807D1728}" sibTransId="{ABCBFA8A-915C-451E-8C53-1067569F080F}"/>
    <dgm:cxn modelId="{7AABBCD9-4A41-4606-8750-409842157DE7}" type="presOf" srcId="{9E23A498-476C-4AA1-967B-94C7FF6B2BC8}" destId="{5D1F1C9C-86A8-478D-A3F0-5DDDA9A7C8ED}" srcOrd="0" destOrd="0" presId="urn:microsoft.com/office/officeart/2008/layout/LinedList"/>
    <dgm:cxn modelId="{070C3BF2-384B-40B0-A27B-4200EBD67A1C}" type="presParOf" srcId="{4ACDC616-419B-4B6C-9C41-4BF30364D4F9}" destId="{7A6EEE97-BF66-4332-A538-D6C53EB983E0}" srcOrd="0" destOrd="0" presId="urn:microsoft.com/office/officeart/2008/layout/LinedList"/>
    <dgm:cxn modelId="{243F926B-8B37-443D-876D-B7D6ACA55861}" type="presParOf" srcId="{4ACDC616-419B-4B6C-9C41-4BF30364D4F9}" destId="{FEFC3F88-3F13-4296-BD5C-5006C68C6337}" srcOrd="1" destOrd="0" presId="urn:microsoft.com/office/officeart/2008/layout/LinedList"/>
    <dgm:cxn modelId="{00219A25-05EB-4954-8AB2-2E1DC08F5946}" type="presParOf" srcId="{FEFC3F88-3F13-4296-BD5C-5006C68C6337}" destId="{4128CDE9-1D39-4F77-9857-910075347C38}" srcOrd="0" destOrd="0" presId="urn:microsoft.com/office/officeart/2008/layout/LinedList"/>
    <dgm:cxn modelId="{B4B06882-C2E4-4398-B3B6-655E251E09BE}" type="presParOf" srcId="{FEFC3F88-3F13-4296-BD5C-5006C68C6337}" destId="{DBF13F49-FBA5-47A2-98BB-DD554E2014D3}" srcOrd="1" destOrd="0" presId="urn:microsoft.com/office/officeart/2008/layout/LinedList"/>
    <dgm:cxn modelId="{58C12400-248C-4AA1-872A-280547C7F26F}" type="presParOf" srcId="{4ACDC616-419B-4B6C-9C41-4BF30364D4F9}" destId="{40C3F329-61D1-4387-AA7F-1107741174FC}" srcOrd="2" destOrd="0" presId="urn:microsoft.com/office/officeart/2008/layout/LinedList"/>
    <dgm:cxn modelId="{E82E8528-8560-4CAC-B10F-6AF14A2E22EA}" type="presParOf" srcId="{4ACDC616-419B-4B6C-9C41-4BF30364D4F9}" destId="{ED50ACC2-358D-4124-A2EA-AB3707631DBA}" srcOrd="3" destOrd="0" presId="urn:microsoft.com/office/officeart/2008/layout/LinedList"/>
    <dgm:cxn modelId="{15AD930D-5730-44FE-B002-5376A46122FE}" type="presParOf" srcId="{ED50ACC2-358D-4124-A2EA-AB3707631DBA}" destId="{5D1F1C9C-86A8-478D-A3F0-5DDDA9A7C8ED}" srcOrd="0" destOrd="0" presId="urn:microsoft.com/office/officeart/2008/layout/LinedList"/>
    <dgm:cxn modelId="{1A434F7F-562D-4A90-AD19-5B06908E6F2D}" type="presParOf" srcId="{ED50ACC2-358D-4124-A2EA-AB3707631DBA}" destId="{5A104BB2-6931-4C4E-81D7-2082DBA729C2}" srcOrd="1" destOrd="0" presId="urn:microsoft.com/office/officeart/2008/layout/LinedList"/>
    <dgm:cxn modelId="{C5938B13-77F2-47E7-AC0E-9172DF6539E5}" type="presParOf" srcId="{4ACDC616-419B-4B6C-9C41-4BF30364D4F9}" destId="{CA6E0572-A704-478D-952F-97F799AD1DDA}" srcOrd="4" destOrd="0" presId="urn:microsoft.com/office/officeart/2008/layout/LinedList"/>
    <dgm:cxn modelId="{12D18C60-24CE-44C9-B71E-88779B2EB62C}" type="presParOf" srcId="{4ACDC616-419B-4B6C-9C41-4BF30364D4F9}" destId="{1F63B2CB-37FE-40E6-A2C4-BA59A15180AF}" srcOrd="5" destOrd="0" presId="urn:microsoft.com/office/officeart/2008/layout/LinedList"/>
    <dgm:cxn modelId="{7869BAAF-26B0-4369-908D-13328ED44FA6}" type="presParOf" srcId="{1F63B2CB-37FE-40E6-A2C4-BA59A15180AF}" destId="{FDA6E3A3-962B-447E-AEC4-75BB45512D63}" srcOrd="0" destOrd="0" presId="urn:microsoft.com/office/officeart/2008/layout/LinedList"/>
    <dgm:cxn modelId="{1C87F151-5AAE-4755-A062-67A360845C3A}" type="presParOf" srcId="{1F63B2CB-37FE-40E6-A2C4-BA59A15180AF}" destId="{D7873771-C228-4BF7-A3FE-0789A139AD05}" srcOrd="1" destOrd="0" presId="urn:microsoft.com/office/officeart/2008/layout/LinedList"/>
    <dgm:cxn modelId="{524C4B58-2DB4-4688-B84A-146871A5120C}" type="presParOf" srcId="{4ACDC616-419B-4B6C-9C41-4BF30364D4F9}" destId="{D437DE7F-D899-4CAC-87FB-C23D1076DD59}" srcOrd="6" destOrd="0" presId="urn:microsoft.com/office/officeart/2008/layout/LinedList"/>
    <dgm:cxn modelId="{B6CBBA6F-8486-47A9-8AF6-EFE8C9B09F97}" type="presParOf" srcId="{4ACDC616-419B-4B6C-9C41-4BF30364D4F9}" destId="{2CFF00A9-2FFE-4936-ACB2-01843E90AA86}" srcOrd="7" destOrd="0" presId="urn:microsoft.com/office/officeart/2008/layout/LinedList"/>
    <dgm:cxn modelId="{C234EBC8-F9B1-46B6-9EF1-E1054F8981BC}" type="presParOf" srcId="{2CFF00A9-2FFE-4936-ACB2-01843E90AA86}" destId="{6857028F-6F11-4708-955F-BEF2330D2630}" srcOrd="0" destOrd="0" presId="urn:microsoft.com/office/officeart/2008/layout/LinedList"/>
    <dgm:cxn modelId="{493D526A-2500-49FB-A545-19B246B293F0}" type="presParOf" srcId="{2CFF00A9-2FFE-4936-ACB2-01843E90AA86}" destId="{62270718-8336-44D7-9778-35E8F0B051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48188-DA53-4E15-9859-C4EDB94126CF}">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869C4-50FE-4DA5-98CD-3857C44D5802}">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3F795F-1D55-4C7E-8F3E-7C96700E8896}">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66750">
            <a:lnSpc>
              <a:spcPct val="100000"/>
            </a:lnSpc>
            <a:spcBef>
              <a:spcPct val="0"/>
            </a:spcBef>
            <a:spcAft>
              <a:spcPct val="35000"/>
            </a:spcAft>
            <a:buNone/>
          </a:pPr>
          <a:r>
            <a:rPr lang="en-US" sz="1500" b="1" kern="1200" dirty="0"/>
            <a:t>Benevolence Form</a:t>
          </a:r>
          <a:r>
            <a:rPr lang="en-US" sz="1500" kern="1200" dirty="0"/>
            <a:t> picked up, completed and returned to </a:t>
          </a:r>
          <a:r>
            <a:rPr lang="en-US" sz="1500" b="1" kern="1200" dirty="0"/>
            <a:t>Atrium Front Desk</a:t>
          </a:r>
          <a:r>
            <a:rPr lang="en-US" sz="1500" kern="1200" dirty="0"/>
            <a:t> at Plano and North Campuses. </a:t>
          </a:r>
        </a:p>
        <a:p>
          <a:pPr marL="0" lvl="0" indent="0" algn="l" defTabSz="666750">
            <a:lnSpc>
              <a:spcPct val="100000"/>
            </a:lnSpc>
            <a:spcBef>
              <a:spcPct val="0"/>
            </a:spcBef>
            <a:spcAft>
              <a:spcPct val="35000"/>
            </a:spcAft>
            <a:buNone/>
          </a:pPr>
          <a:r>
            <a:rPr lang="en-US" sz="1500" b="1" kern="1200" dirty="0"/>
            <a:t>Comment on Digital Application</a:t>
          </a:r>
          <a:r>
            <a:rPr lang="en-US" sz="1500" kern="1200" dirty="0"/>
            <a:t>.</a:t>
          </a:r>
        </a:p>
      </dsp:txBody>
      <dsp:txXfrm>
        <a:off x="1844034" y="682"/>
        <a:ext cx="4401230" cy="1596566"/>
      </dsp:txXfrm>
    </dsp:sp>
    <dsp:sp modelId="{40112BFA-4FDB-43B4-A926-D3C2BE46DF1E}">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A1D2B-DDFC-4622-BF30-0F63925F6134}">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644F1E-9A45-4C34-BF4B-81E9ACBFF7F2}">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66750">
            <a:lnSpc>
              <a:spcPct val="100000"/>
            </a:lnSpc>
            <a:spcBef>
              <a:spcPct val="0"/>
            </a:spcBef>
            <a:spcAft>
              <a:spcPct val="35000"/>
            </a:spcAft>
            <a:buNone/>
          </a:pPr>
          <a:r>
            <a:rPr lang="en-US" sz="1500" b="1" kern="1200" dirty="0"/>
            <a:t>Completed Form</a:t>
          </a:r>
          <a:r>
            <a:rPr lang="en-US" sz="1500" kern="1200" dirty="0"/>
            <a:t> sent to </a:t>
          </a:r>
          <a:r>
            <a:rPr lang="en-US" sz="1500" b="1" kern="1200" dirty="0"/>
            <a:t>Benevolence Committee</a:t>
          </a:r>
          <a:r>
            <a:rPr lang="en-US" sz="1500" kern="1200" dirty="0"/>
            <a:t>. </a:t>
          </a:r>
        </a:p>
      </dsp:txBody>
      <dsp:txXfrm>
        <a:off x="1844034" y="1996390"/>
        <a:ext cx="4401230" cy="1596566"/>
      </dsp:txXfrm>
    </dsp:sp>
    <dsp:sp modelId="{B4619E2F-953D-48E3-ABBD-1A56E12097DF}">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F3444-C42F-414D-980E-AAB88E983308}">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889E33-513C-423E-AB6B-9395B09E6562}">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66750">
            <a:lnSpc>
              <a:spcPct val="100000"/>
            </a:lnSpc>
            <a:spcBef>
              <a:spcPct val="0"/>
            </a:spcBef>
            <a:spcAft>
              <a:spcPct val="35000"/>
            </a:spcAft>
            <a:buNone/>
          </a:pPr>
          <a:r>
            <a:rPr lang="en-US" sz="1500" kern="1200" dirty="0"/>
            <a:t>Committee members have </a:t>
          </a:r>
          <a:r>
            <a:rPr lang="en-US" sz="1500" b="1" kern="1200" dirty="0"/>
            <a:t>24 hours </a:t>
          </a:r>
          <a:r>
            <a:rPr lang="en-US" sz="1500" kern="1200" dirty="0"/>
            <a:t>to ask questions / offer input. </a:t>
          </a:r>
        </a:p>
        <a:p>
          <a:pPr marL="0" lvl="0" indent="0" algn="l" defTabSz="666750">
            <a:lnSpc>
              <a:spcPct val="100000"/>
            </a:lnSpc>
            <a:spcBef>
              <a:spcPct val="0"/>
            </a:spcBef>
            <a:spcAft>
              <a:spcPct val="35000"/>
            </a:spcAft>
            <a:buNone/>
          </a:pPr>
          <a:r>
            <a:rPr lang="en-US" sz="1500" kern="1200" dirty="0"/>
            <a:t>Follow-up with applicant with questions, discussion via phone, face-to-face meeting, or Zoom</a:t>
          </a:r>
        </a:p>
      </dsp:txBody>
      <dsp:txXfrm>
        <a:off x="1844034" y="3992098"/>
        <a:ext cx="4401230"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D55B4-681A-4953-90B1-1DC276E75441}">
      <dsp:nvSpPr>
        <dsp:cNvPr id="0" name=""/>
        <dsp:cNvSpPr/>
      </dsp:nvSpPr>
      <dsp:spPr>
        <a:xfrm>
          <a:off x="0" y="2245"/>
          <a:ext cx="6245265" cy="1138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2E40E-5F28-4F37-8B11-2412017FE7DE}">
      <dsp:nvSpPr>
        <dsp:cNvPr id="0" name=""/>
        <dsp:cNvSpPr/>
      </dsp:nvSpPr>
      <dsp:spPr>
        <a:xfrm>
          <a:off x="344304" y="258339"/>
          <a:ext cx="626007" cy="626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8D3234-0C5B-4F68-8491-16EA3F027794}">
      <dsp:nvSpPr>
        <dsp:cNvPr id="0" name=""/>
        <dsp:cNvSpPr/>
      </dsp:nvSpPr>
      <dsp:spPr>
        <a:xfrm>
          <a:off x="1314615" y="2245"/>
          <a:ext cx="2810369" cy="113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59" tIns="120459" rIns="120459" bIns="120459" numCol="1" spcCol="1270" anchor="ctr" anchorCtr="0">
          <a:noAutofit/>
        </a:bodyPr>
        <a:lstStyle/>
        <a:p>
          <a:pPr marL="0" lvl="0" indent="0" algn="l" defTabSz="889000">
            <a:lnSpc>
              <a:spcPct val="100000"/>
            </a:lnSpc>
            <a:spcBef>
              <a:spcPct val="0"/>
            </a:spcBef>
            <a:spcAft>
              <a:spcPct val="35000"/>
            </a:spcAft>
            <a:buNone/>
          </a:pPr>
          <a:r>
            <a:rPr lang="en-US" sz="2000" b="1" kern="1200" dirty="0"/>
            <a:t>PBC member? </a:t>
          </a:r>
        </a:p>
      </dsp:txBody>
      <dsp:txXfrm>
        <a:off x="1314615" y="2245"/>
        <a:ext cx="2810369" cy="1138195"/>
      </dsp:txXfrm>
    </dsp:sp>
    <dsp:sp modelId="{E4C6AA55-969E-46B8-BE07-5576FF8D1C8B}">
      <dsp:nvSpPr>
        <dsp:cNvPr id="0" name=""/>
        <dsp:cNvSpPr/>
      </dsp:nvSpPr>
      <dsp:spPr>
        <a:xfrm>
          <a:off x="4124985" y="2245"/>
          <a:ext cx="2120279" cy="113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59" tIns="120459" rIns="120459" bIns="120459" numCol="1" spcCol="1270" anchor="ctr" anchorCtr="0">
          <a:noAutofit/>
        </a:bodyPr>
        <a:lstStyle/>
        <a:p>
          <a:pPr marL="0" lvl="0" indent="0" algn="l" defTabSz="622300">
            <a:lnSpc>
              <a:spcPct val="100000"/>
            </a:lnSpc>
            <a:spcBef>
              <a:spcPct val="0"/>
            </a:spcBef>
            <a:spcAft>
              <a:spcPct val="35000"/>
            </a:spcAft>
            <a:buNone/>
          </a:pPr>
          <a:r>
            <a:rPr lang="en-US" sz="1400" kern="1200" dirty="0"/>
            <a:t>Comment on </a:t>
          </a:r>
          <a:r>
            <a:rPr lang="en-US" sz="1400" b="1" kern="1200" dirty="0"/>
            <a:t>Attendee</a:t>
          </a:r>
          <a:r>
            <a:rPr lang="en-US" sz="1400" kern="1200" dirty="0"/>
            <a:t> status and action taken</a:t>
          </a:r>
        </a:p>
      </dsp:txBody>
      <dsp:txXfrm>
        <a:off x="4124985" y="2245"/>
        <a:ext cx="2120279" cy="1138195"/>
      </dsp:txXfrm>
    </dsp:sp>
    <dsp:sp modelId="{1E4735DE-293A-4F39-AA11-CA5EB33FD331}">
      <dsp:nvSpPr>
        <dsp:cNvPr id="0" name=""/>
        <dsp:cNvSpPr/>
      </dsp:nvSpPr>
      <dsp:spPr>
        <a:xfrm>
          <a:off x="0" y="1424990"/>
          <a:ext cx="6245265" cy="1138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37408-47FD-4849-A421-C3F167AC7295}">
      <dsp:nvSpPr>
        <dsp:cNvPr id="0" name=""/>
        <dsp:cNvSpPr/>
      </dsp:nvSpPr>
      <dsp:spPr>
        <a:xfrm>
          <a:off x="344304" y="1681084"/>
          <a:ext cx="626007" cy="626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203EEF-8070-4BC0-B786-69162BC40F6A}">
      <dsp:nvSpPr>
        <dsp:cNvPr id="0" name=""/>
        <dsp:cNvSpPr/>
      </dsp:nvSpPr>
      <dsp:spPr>
        <a:xfrm>
          <a:off x="1314615" y="1424990"/>
          <a:ext cx="2810369" cy="113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59" tIns="120459" rIns="120459" bIns="120459" numCol="1" spcCol="1270" anchor="ctr" anchorCtr="0">
          <a:noAutofit/>
        </a:bodyPr>
        <a:lstStyle/>
        <a:p>
          <a:pPr marL="0" lvl="0" indent="0" algn="l" defTabSz="889000">
            <a:lnSpc>
              <a:spcPct val="100000"/>
            </a:lnSpc>
            <a:spcBef>
              <a:spcPct val="0"/>
            </a:spcBef>
            <a:spcAft>
              <a:spcPct val="35000"/>
            </a:spcAft>
            <a:buNone/>
          </a:pPr>
          <a:r>
            <a:rPr lang="en-US" sz="2000" b="1" kern="1200" dirty="0"/>
            <a:t>Active </a:t>
          </a:r>
          <a:r>
            <a:rPr lang="en-US" sz="2000" kern="1200" dirty="0"/>
            <a:t>in the life of the church</a:t>
          </a:r>
        </a:p>
      </dsp:txBody>
      <dsp:txXfrm>
        <a:off x="1314615" y="1424990"/>
        <a:ext cx="2810369" cy="1138195"/>
      </dsp:txXfrm>
    </dsp:sp>
    <dsp:sp modelId="{68D1AD90-E4B0-4723-ADA9-2EA06D7E77F1}">
      <dsp:nvSpPr>
        <dsp:cNvPr id="0" name=""/>
        <dsp:cNvSpPr/>
      </dsp:nvSpPr>
      <dsp:spPr>
        <a:xfrm>
          <a:off x="4124985" y="1424990"/>
          <a:ext cx="2120279" cy="113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59" tIns="120459" rIns="120459" bIns="120459" numCol="1" spcCol="1270" anchor="ctr" anchorCtr="0">
          <a:noAutofit/>
        </a:bodyPr>
        <a:lstStyle/>
        <a:p>
          <a:pPr marL="0" lvl="0" indent="0" algn="l" defTabSz="533400">
            <a:lnSpc>
              <a:spcPct val="100000"/>
            </a:lnSpc>
            <a:spcBef>
              <a:spcPct val="0"/>
            </a:spcBef>
            <a:spcAft>
              <a:spcPct val="35000"/>
            </a:spcAft>
            <a:buNone/>
          </a:pPr>
          <a:r>
            <a:rPr lang="en-US" sz="1200" kern="1200" dirty="0"/>
            <a:t>Life Group, PSO, Volunteer in some capacity, Record of any Giving, etc. </a:t>
          </a:r>
        </a:p>
      </dsp:txBody>
      <dsp:txXfrm>
        <a:off x="4124985" y="1424990"/>
        <a:ext cx="2120279" cy="1138195"/>
      </dsp:txXfrm>
    </dsp:sp>
    <dsp:sp modelId="{41F58725-CCA1-4824-A0CA-3B7B0FC00A86}">
      <dsp:nvSpPr>
        <dsp:cNvPr id="0" name=""/>
        <dsp:cNvSpPr/>
      </dsp:nvSpPr>
      <dsp:spPr>
        <a:xfrm>
          <a:off x="0" y="2847734"/>
          <a:ext cx="6245265" cy="1138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E0D19-F135-469C-ACC8-46472640BDC9}">
      <dsp:nvSpPr>
        <dsp:cNvPr id="0" name=""/>
        <dsp:cNvSpPr/>
      </dsp:nvSpPr>
      <dsp:spPr>
        <a:xfrm>
          <a:off x="344304" y="3103828"/>
          <a:ext cx="626007" cy="626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86262E-D65D-444A-ABFF-8D2A883303B2}">
      <dsp:nvSpPr>
        <dsp:cNvPr id="0" name=""/>
        <dsp:cNvSpPr/>
      </dsp:nvSpPr>
      <dsp:spPr>
        <a:xfrm>
          <a:off x="1314615" y="2847734"/>
          <a:ext cx="4930649" cy="113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59" tIns="120459" rIns="120459" bIns="120459" numCol="1" spcCol="1270" anchor="ctr" anchorCtr="0">
          <a:noAutofit/>
        </a:bodyPr>
        <a:lstStyle/>
        <a:p>
          <a:pPr marL="0" lvl="0" indent="0" algn="l" defTabSz="800100">
            <a:lnSpc>
              <a:spcPct val="100000"/>
            </a:lnSpc>
            <a:spcBef>
              <a:spcPct val="0"/>
            </a:spcBef>
            <a:spcAft>
              <a:spcPct val="35000"/>
            </a:spcAft>
            <a:buNone/>
          </a:pPr>
          <a:r>
            <a:rPr lang="en-US" sz="1800" kern="1200" dirty="0"/>
            <a:t>Unemployment </a:t>
          </a:r>
          <a:r>
            <a:rPr lang="en-US" sz="1800" b="1" kern="1200" dirty="0"/>
            <a:t>does not </a:t>
          </a:r>
          <a:r>
            <a:rPr lang="en-US" sz="1800" kern="1200" dirty="0"/>
            <a:t>dis-qualify someone from receiving assistance if they have an active job search </a:t>
          </a:r>
        </a:p>
      </dsp:txBody>
      <dsp:txXfrm>
        <a:off x="1314615" y="2847734"/>
        <a:ext cx="4930649" cy="1138195"/>
      </dsp:txXfrm>
    </dsp:sp>
    <dsp:sp modelId="{413F35A7-FFC6-4EA7-AE08-94ED58D8813B}">
      <dsp:nvSpPr>
        <dsp:cNvPr id="0" name=""/>
        <dsp:cNvSpPr/>
      </dsp:nvSpPr>
      <dsp:spPr>
        <a:xfrm>
          <a:off x="0" y="4270478"/>
          <a:ext cx="6245265" cy="1138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33C2E-010F-4878-82E4-F5EF6CE66575}">
      <dsp:nvSpPr>
        <dsp:cNvPr id="0" name=""/>
        <dsp:cNvSpPr/>
      </dsp:nvSpPr>
      <dsp:spPr>
        <a:xfrm>
          <a:off x="344304" y="4526572"/>
          <a:ext cx="626007" cy="6260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289495-6979-4D83-8711-A9D912FE49DC}">
      <dsp:nvSpPr>
        <dsp:cNvPr id="0" name=""/>
        <dsp:cNvSpPr/>
      </dsp:nvSpPr>
      <dsp:spPr>
        <a:xfrm>
          <a:off x="1314615" y="4270478"/>
          <a:ext cx="4930649" cy="113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59" tIns="120459" rIns="120459" bIns="120459" numCol="1" spcCol="1270" anchor="ctr" anchorCtr="0">
          <a:noAutofit/>
        </a:bodyPr>
        <a:lstStyle/>
        <a:p>
          <a:pPr marL="0" lvl="0" indent="0" algn="l" defTabSz="666750">
            <a:lnSpc>
              <a:spcPct val="100000"/>
            </a:lnSpc>
            <a:spcBef>
              <a:spcPct val="0"/>
            </a:spcBef>
            <a:spcAft>
              <a:spcPct val="35000"/>
            </a:spcAft>
            <a:buNone/>
          </a:pPr>
          <a:r>
            <a:rPr lang="en-US" sz="1500" kern="1200" dirty="0"/>
            <a:t>The </a:t>
          </a:r>
          <a:r>
            <a:rPr lang="en-US" sz="1500" b="1" kern="1200" dirty="0"/>
            <a:t>circumstances </a:t>
          </a:r>
          <a:r>
            <a:rPr lang="en-US" sz="1500" kern="1200" dirty="0"/>
            <a:t>that led to the </a:t>
          </a:r>
          <a:r>
            <a:rPr lang="en-US" sz="1500" b="1" kern="1200" dirty="0"/>
            <a:t>hardship</a:t>
          </a:r>
          <a:r>
            <a:rPr lang="en-US" sz="1500" kern="1200" dirty="0"/>
            <a:t> </a:t>
          </a:r>
        </a:p>
        <a:p>
          <a:pPr marL="0" lvl="0" indent="0" algn="l" defTabSz="666750">
            <a:lnSpc>
              <a:spcPct val="100000"/>
            </a:lnSpc>
            <a:spcBef>
              <a:spcPct val="0"/>
            </a:spcBef>
            <a:spcAft>
              <a:spcPct val="35000"/>
            </a:spcAft>
            <a:buNone/>
          </a:pPr>
          <a:r>
            <a:rPr lang="en-US" sz="1500" kern="1200" dirty="0"/>
            <a:t>Have they requested / received assistance </a:t>
          </a:r>
          <a:r>
            <a:rPr lang="en-US" sz="1500" b="1" kern="1200" dirty="0"/>
            <a:t>in the past</a:t>
          </a:r>
          <a:r>
            <a:rPr lang="en-US" sz="1500" kern="1200" dirty="0"/>
            <a:t>? </a:t>
          </a:r>
        </a:p>
        <a:p>
          <a:pPr marL="0" lvl="0" indent="0" algn="l" defTabSz="666750">
            <a:lnSpc>
              <a:spcPct val="100000"/>
            </a:lnSpc>
            <a:spcBef>
              <a:spcPct val="0"/>
            </a:spcBef>
            <a:spcAft>
              <a:spcPct val="35000"/>
            </a:spcAft>
            <a:buNone/>
          </a:pPr>
          <a:r>
            <a:rPr lang="en-US" sz="1500" kern="1200" dirty="0"/>
            <a:t>Do they have a </a:t>
          </a:r>
          <a:r>
            <a:rPr lang="en-US" sz="1500" b="1" kern="1200" dirty="0"/>
            <a:t>plan</a:t>
          </a:r>
          <a:r>
            <a:rPr lang="en-US" sz="1500" kern="1200" dirty="0"/>
            <a:t>? </a:t>
          </a:r>
        </a:p>
      </dsp:txBody>
      <dsp:txXfrm>
        <a:off x="1314615" y="4270478"/>
        <a:ext cx="4930649" cy="1138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85EDE-7485-4155-AEA8-C8E961F97405}">
      <dsp:nvSpPr>
        <dsp:cNvPr id="0" name=""/>
        <dsp:cNvSpPr/>
      </dsp:nvSpPr>
      <dsp:spPr>
        <a:xfrm>
          <a:off x="-119356" y="9188"/>
          <a:ext cx="5158424" cy="1650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09DCD-7853-4B07-820C-F3C61C7291BA}">
      <dsp:nvSpPr>
        <dsp:cNvPr id="0" name=""/>
        <dsp:cNvSpPr/>
      </dsp:nvSpPr>
      <dsp:spPr>
        <a:xfrm>
          <a:off x="380036" y="380637"/>
          <a:ext cx="907987" cy="907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5C514-378C-48D6-883A-FA79796B065F}">
      <dsp:nvSpPr>
        <dsp:cNvPr id="0" name=""/>
        <dsp:cNvSpPr/>
      </dsp:nvSpPr>
      <dsp:spPr>
        <a:xfrm>
          <a:off x="1787416" y="9188"/>
          <a:ext cx="3247921" cy="165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19" tIns="174719" rIns="174719" bIns="174719" numCol="1" spcCol="1270" anchor="ctr" anchorCtr="0">
          <a:noAutofit/>
        </a:bodyPr>
        <a:lstStyle/>
        <a:p>
          <a:pPr marL="0" lvl="0" indent="0" algn="l" defTabSz="711200">
            <a:lnSpc>
              <a:spcPct val="100000"/>
            </a:lnSpc>
            <a:spcBef>
              <a:spcPct val="0"/>
            </a:spcBef>
            <a:spcAft>
              <a:spcPct val="35000"/>
            </a:spcAft>
            <a:buNone/>
          </a:pPr>
          <a:r>
            <a:rPr lang="en-US" sz="1600" kern="1200" dirty="0"/>
            <a:t>We keep the applicant </a:t>
          </a:r>
          <a:r>
            <a:rPr lang="en-US" sz="1600" b="1" kern="1200" dirty="0"/>
            <a:t>informed</a:t>
          </a:r>
          <a:r>
            <a:rPr lang="en-US" sz="1600" kern="1200" dirty="0"/>
            <a:t> throughout the process. Our tone is always </a:t>
          </a:r>
          <a:r>
            <a:rPr lang="en-US" sz="1600" b="1" kern="1200" dirty="0"/>
            <a:t>gracious and kindhearted,</a:t>
          </a:r>
          <a:r>
            <a:rPr lang="en-US" sz="1600" kern="1200" dirty="0"/>
            <a:t> and we always offer </a:t>
          </a:r>
          <a:r>
            <a:rPr lang="en-US" sz="1600" b="1" kern="1200" dirty="0"/>
            <a:t>prayer</a:t>
          </a:r>
          <a:r>
            <a:rPr lang="en-US" sz="1600" kern="1200" dirty="0"/>
            <a:t> </a:t>
          </a:r>
        </a:p>
      </dsp:txBody>
      <dsp:txXfrm>
        <a:off x="1787416" y="9188"/>
        <a:ext cx="3247921" cy="1650885"/>
      </dsp:txXfrm>
    </dsp:sp>
    <dsp:sp modelId="{B709AFEF-D0C9-417C-B067-36F500174BAE}">
      <dsp:nvSpPr>
        <dsp:cNvPr id="0" name=""/>
        <dsp:cNvSpPr/>
      </dsp:nvSpPr>
      <dsp:spPr>
        <a:xfrm>
          <a:off x="-119356" y="2046364"/>
          <a:ext cx="5158424" cy="1650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8380B-2A0F-4448-BD0C-FD744B6D52CC}">
      <dsp:nvSpPr>
        <dsp:cNvPr id="0" name=""/>
        <dsp:cNvSpPr/>
      </dsp:nvSpPr>
      <dsp:spPr>
        <a:xfrm>
          <a:off x="380036" y="2444244"/>
          <a:ext cx="907987" cy="907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110F6-2459-496D-862B-28851C9672E6}">
      <dsp:nvSpPr>
        <dsp:cNvPr id="0" name=""/>
        <dsp:cNvSpPr/>
      </dsp:nvSpPr>
      <dsp:spPr>
        <a:xfrm>
          <a:off x="1787416" y="2072795"/>
          <a:ext cx="3247921" cy="165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19" tIns="174719" rIns="174719" bIns="174719" numCol="1" spcCol="1270" anchor="ctr" anchorCtr="0">
          <a:noAutofit/>
        </a:bodyPr>
        <a:lstStyle/>
        <a:p>
          <a:pPr marL="0" lvl="0" indent="0" algn="l" defTabSz="711200">
            <a:lnSpc>
              <a:spcPct val="100000"/>
            </a:lnSpc>
            <a:spcBef>
              <a:spcPct val="0"/>
            </a:spcBef>
            <a:spcAft>
              <a:spcPct val="35000"/>
            </a:spcAft>
            <a:buNone/>
          </a:pPr>
          <a:r>
            <a:rPr lang="en-US" sz="1600" kern="1200" dirty="0"/>
            <a:t>Even if we cannot provide them financial assistance from Benevolence, we provide a list of other </a:t>
          </a:r>
          <a:r>
            <a:rPr lang="en-US" sz="1600" b="1" kern="1200" dirty="0"/>
            <a:t>community services </a:t>
          </a:r>
        </a:p>
      </dsp:txBody>
      <dsp:txXfrm>
        <a:off x="1787416" y="2072795"/>
        <a:ext cx="3247921" cy="1650885"/>
      </dsp:txXfrm>
    </dsp:sp>
    <dsp:sp modelId="{DD8F8518-99EF-47D7-8D25-86CE611B8EA4}">
      <dsp:nvSpPr>
        <dsp:cNvPr id="0" name=""/>
        <dsp:cNvSpPr/>
      </dsp:nvSpPr>
      <dsp:spPr>
        <a:xfrm>
          <a:off x="-119356" y="4136402"/>
          <a:ext cx="5158424" cy="1650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B5E74-30F2-4861-96A2-FA03A1F558B8}">
      <dsp:nvSpPr>
        <dsp:cNvPr id="0" name=""/>
        <dsp:cNvSpPr/>
      </dsp:nvSpPr>
      <dsp:spPr>
        <a:xfrm>
          <a:off x="380036" y="4507852"/>
          <a:ext cx="907987" cy="907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3BFEF-AB9E-47A3-9FA0-9BB57FAEFEDF}">
      <dsp:nvSpPr>
        <dsp:cNvPr id="0" name=""/>
        <dsp:cNvSpPr/>
      </dsp:nvSpPr>
      <dsp:spPr>
        <a:xfrm>
          <a:off x="1787416" y="4136402"/>
          <a:ext cx="2321290" cy="165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19" tIns="174719" rIns="174719" bIns="174719" numCol="1" spcCol="1270" anchor="ctr" anchorCtr="0">
          <a:noAutofit/>
        </a:bodyPr>
        <a:lstStyle/>
        <a:p>
          <a:pPr marL="0" lvl="0" indent="0" algn="l" defTabSz="711200">
            <a:lnSpc>
              <a:spcPct val="100000"/>
            </a:lnSpc>
            <a:spcBef>
              <a:spcPct val="0"/>
            </a:spcBef>
            <a:spcAft>
              <a:spcPct val="35000"/>
            </a:spcAft>
            <a:buNone/>
          </a:pPr>
          <a:r>
            <a:rPr lang="en-US" sz="1600" kern="1200" dirty="0"/>
            <a:t>We also connect them with </a:t>
          </a:r>
          <a:r>
            <a:rPr lang="en-US" sz="1600" b="1" kern="1200" dirty="0"/>
            <a:t>PBC ministries </a:t>
          </a:r>
          <a:r>
            <a:rPr lang="en-US" sz="1600" kern="1200" dirty="0"/>
            <a:t>based on their need:</a:t>
          </a:r>
        </a:p>
      </dsp:txBody>
      <dsp:txXfrm>
        <a:off x="1787416" y="4136402"/>
        <a:ext cx="2321290" cy="1650885"/>
      </dsp:txXfrm>
    </dsp:sp>
    <dsp:sp modelId="{D9F523AD-D496-462A-94F6-047B3F885C32}">
      <dsp:nvSpPr>
        <dsp:cNvPr id="0" name=""/>
        <dsp:cNvSpPr/>
      </dsp:nvSpPr>
      <dsp:spPr>
        <a:xfrm>
          <a:off x="3866263" y="4136402"/>
          <a:ext cx="1411517" cy="165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19" tIns="174719" rIns="174719" bIns="174719" numCol="1" spcCol="1270" anchor="ctr" anchorCtr="0">
          <a:noAutofit/>
        </a:bodyPr>
        <a:lstStyle/>
        <a:p>
          <a:pPr marL="0" lvl="0" indent="0" algn="l" defTabSz="400050">
            <a:lnSpc>
              <a:spcPct val="100000"/>
            </a:lnSpc>
            <a:spcBef>
              <a:spcPct val="0"/>
            </a:spcBef>
            <a:spcAft>
              <a:spcPct val="35000"/>
            </a:spcAft>
            <a:buNone/>
          </a:pPr>
          <a:r>
            <a:rPr lang="en-US" sz="900" kern="1200" dirty="0"/>
            <a:t>Career Transitions</a:t>
          </a:r>
        </a:p>
        <a:p>
          <a:pPr marL="0" lvl="0" indent="0" algn="l" defTabSz="400050">
            <a:lnSpc>
              <a:spcPct val="100000"/>
            </a:lnSpc>
            <a:spcBef>
              <a:spcPct val="0"/>
            </a:spcBef>
            <a:spcAft>
              <a:spcPct val="35000"/>
            </a:spcAft>
            <a:buNone/>
          </a:pPr>
          <a:r>
            <a:rPr lang="en-US" sz="900" kern="1200" dirty="0"/>
            <a:t>Biblical Financial Coaching / Classes</a:t>
          </a:r>
        </a:p>
        <a:p>
          <a:pPr marL="0" lvl="0" indent="0" algn="l" defTabSz="400050">
            <a:lnSpc>
              <a:spcPct val="100000"/>
            </a:lnSpc>
            <a:spcBef>
              <a:spcPct val="0"/>
            </a:spcBef>
            <a:spcAft>
              <a:spcPct val="35000"/>
            </a:spcAft>
            <a:buNone/>
          </a:pPr>
          <a:r>
            <a:rPr lang="en-US" sz="900" kern="1200" dirty="0"/>
            <a:t>Life Recovery </a:t>
          </a:r>
        </a:p>
        <a:p>
          <a:pPr marL="0" lvl="0" indent="0" algn="l" defTabSz="400050">
            <a:lnSpc>
              <a:spcPct val="100000"/>
            </a:lnSpc>
            <a:spcBef>
              <a:spcPct val="0"/>
            </a:spcBef>
            <a:spcAft>
              <a:spcPct val="35000"/>
            </a:spcAft>
            <a:buNone/>
          </a:pPr>
          <a:r>
            <a:rPr lang="en-US" sz="900" kern="1200" dirty="0"/>
            <a:t>Life Groups </a:t>
          </a:r>
        </a:p>
        <a:p>
          <a:pPr marL="0" lvl="0" indent="0" algn="l" defTabSz="400050">
            <a:lnSpc>
              <a:spcPct val="100000"/>
            </a:lnSpc>
            <a:spcBef>
              <a:spcPct val="0"/>
            </a:spcBef>
            <a:spcAft>
              <a:spcPct val="35000"/>
            </a:spcAft>
            <a:buNone/>
          </a:pPr>
          <a:r>
            <a:rPr lang="en-US" sz="900" kern="1200" dirty="0"/>
            <a:t>Church Services </a:t>
          </a:r>
        </a:p>
      </dsp:txBody>
      <dsp:txXfrm>
        <a:off x="3866263" y="4136402"/>
        <a:ext cx="1411517" cy="1650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14BA-7E18-4485-BCAD-C181B31CA88E}">
      <dsp:nvSpPr>
        <dsp:cNvPr id="0" name=""/>
        <dsp:cNvSpPr/>
      </dsp:nvSpPr>
      <dsp:spPr>
        <a:xfrm>
          <a:off x="0" y="440"/>
          <a:ext cx="5157787" cy="1029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61CFF-942E-445B-8EAC-DB5789B34161}">
      <dsp:nvSpPr>
        <dsp:cNvPr id="0" name=""/>
        <dsp:cNvSpPr/>
      </dsp:nvSpPr>
      <dsp:spPr>
        <a:xfrm>
          <a:off x="311541" y="232164"/>
          <a:ext cx="566438" cy="5664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BE08B-2AC8-4F1E-8312-DCBCB0A37DDA}">
      <dsp:nvSpPr>
        <dsp:cNvPr id="0" name=""/>
        <dsp:cNvSpPr/>
      </dsp:nvSpPr>
      <dsp:spPr>
        <a:xfrm>
          <a:off x="1189520" y="440"/>
          <a:ext cx="3968266" cy="102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97" tIns="108997" rIns="108997" bIns="108997" numCol="1" spcCol="1270" anchor="ctr" anchorCtr="0">
          <a:noAutofit/>
        </a:bodyPr>
        <a:lstStyle/>
        <a:p>
          <a:pPr marL="0" lvl="0" indent="0" algn="l" defTabSz="1111250">
            <a:lnSpc>
              <a:spcPct val="100000"/>
            </a:lnSpc>
            <a:spcBef>
              <a:spcPct val="0"/>
            </a:spcBef>
            <a:spcAft>
              <a:spcPct val="35000"/>
            </a:spcAft>
            <a:buNone/>
          </a:pPr>
          <a:r>
            <a:rPr lang="en-US" sz="2500" kern="1200"/>
            <a:t>2021:	$ 1,344</a:t>
          </a:r>
        </a:p>
      </dsp:txBody>
      <dsp:txXfrm>
        <a:off x="1189520" y="440"/>
        <a:ext cx="3968266" cy="1029888"/>
      </dsp:txXfrm>
    </dsp:sp>
    <dsp:sp modelId="{FBEA4A1B-E9EB-4A26-8CD8-88342349A158}">
      <dsp:nvSpPr>
        <dsp:cNvPr id="0" name=""/>
        <dsp:cNvSpPr/>
      </dsp:nvSpPr>
      <dsp:spPr>
        <a:xfrm>
          <a:off x="0" y="1287800"/>
          <a:ext cx="5157787" cy="1029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49AFE-8B13-4EE4-97A0-04AAEBC78ADD}">
      <dsp:nvSpPr>
        <dsp:cNvPr id="0" name=""/>
        <dsp:cNvSpPr/>
      </dsp:nvSpPr>
      <dsp:spPr>
        <a:xfrm>
          <a:off x="311541" y="1519525"/>
          <a:ext cx="566438" cy="5664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BFEC1-CE62-4BB5-9F3D-B7A47694CFA0}">
      <dsp:nvSpPr>
        <dsp:cNvPr id="0" name=""/>
        <dsp:cNvSpPr/>
      </dsp:nvSpPr>
      <dsp:spPr>
        <a:xfrm>
          <a:off x="1189520" y="1287800"/>
          <a:ext cx="3968266" cy="102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97" tIns="108997" rIns="108997" bIns="108997" numCol="1" spcCol="1270" anchor="ctr" anchorCtr="0">
          <a:noAutofit/>
        </a:bodyPr>
        <a:lstStyle/>
        <a:p>
          <a:pPr marL="0" lvl="0" indent="0" algn="l" defTabSz="1111250">
            <a:lnSpc>
              <a:spcPct val="100000"/>
            </a:lnSpc>
            <a:spcBef>
              <a:spcPct val="0"/>
            </a:spcBef>
            <a:spcAft>
              <a:spcPct val="35000"/>
            </a:spcAft>
            <a:buNone/>
          </a:pPr>
          <a:r>
            <a:rPr lang="en-US" sz="2500" kern="1200"/>
            <a:t>2022:	$ 1,612</a:t>
          </a:r>
        </a:p>
      </dsp:txBody>
      <dsp:txXfrm>
        <a:off x="1189520" y="1287800"/>
        <a:ext cx="3968266" cy="1029888"/>
      </dsp:txXfrm>
    </dsp:sp>
    <dsp:sp modelId="{85E93FB1-FAD2-42BD-94B0-3AB22353667F}">
      <dsp:nvSpPr>
        <dsp:cNvPr id="0" name=""/>
        <dsp:cNvSpPr/>
      </dsp:nvSpPr>
      <dsp:spPr>
        <a:xfrm>
          <a:off x="0" y="2575160"/>
          <a:ext cx="5157787" cy="10298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D641B-A30C-462C-830C-FDEF6E5F9F88}">
      <dsp:nvSpPr>
        <dsp:cNvPr id="0" name=""/>
        <dsp:cNvSpPr/>
      </dsp:nvSpPr>
      <dsp:spPr>
        <a:xfrm>
          <a:off x="311541" y="2806885"/>
          <a:ext cx="566438" cy="5664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72CD9-AF60-41CC-95EF-751718BB7D1C}">
      <dsp:nvSpPr>
        <dsp:cNvPr id="0" name=""/>
        <dsp:cNvSpPr/>
      </dsp:nvSpPr>
      <dsp:spPr>
        <a:xfrm>
          <a:off x="1189520" y="2575160"/>
          <a:ext cx="3968266" cy="102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97" tIns="108997" rIns="108997" bIns="108997" numCol="1" spcCol="1270" anchor="ctr" anchorCtr="0">
          <a:noAutofit/>
        </a:bodyPr>
        <a:lstStyle/>
        <a:p>
          <a:pPr marL="0" lvl="0" indent="0" algn="l" defTabSz="1111250">
            <a:lnSpc>
              <a:spcPct val="100000"/>
            </a:lnSpc>
            <a:spcBef>
              <a:spcPct val="0"/>
            </a:spcBef>
            <a:spcAft>
              <a:spcPct val="35000"/>
            </a:spcAft>
            <a:buNone/>
          </a:pPr>
          <a:r>
            <a:rPr lang="en-US" sz="2500" kern="1200"/>
            <a:t>2023:	$ 1,916	</a:t>
          </a:r>
        </a:p>
      </dsp:txBody>
      <dsp:txXfrm>
        <a:off x="1189520" y="2575160"/>
        <a:ext cx="3968266" cy="1029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EEE97-BF66-4332-A538-D6C53EB983E0}">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8CDE9-1D39-4F77-9857-910075347C3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i="0" kern="1200" baseline="0" dirty="0"/>
            <a:t>Tamar</a:t>
          </a:r>
          <a:r>
            <a:rPr lang="en-US" sz="1900" b="0" i="0" kern="1200" baseline="0" dirty="0"/>
            <a:t> – Husband left her. Has two small children. Found employment but behind on bills since husband has provided no $ assistance. Pending member status. Arranged Baptism and now a Member with children.  </a:t>
          </a:r>
          <a:endParaRPr lang="en-US" sz="1900" kern="1200" dirty="0"/>
        </a:p>
      </dsp:txBody>
      <dsp:txXfrm>
        <a:off x="0" y="0"/>
        <a:ext cx="6900512" cy="1384035"/>
      </dsp:txXfrm>
    </dsp:sp>
    <dsp:sp modelId="{40C3F329-61D1-4387-AA7F-1107741174FC}">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F1C9C-86A8-478D-A3F0-5DDDA9A7C8E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i="0" kern="1200" baseline="0"/>
            <a:t>Yaneth</a:t>
          </a:r>
          <a:r>
            <a:rPr lang="en-US" sz="1900" b="0" i="0" kern="1200" baseline="0"/>
            <a:t> – Single Mother with sick daughter. Lives paycheck to paycheck. Lost income due to daughter’s illness. No Family Support. Active in Espanol </a:t>
          </a:r>
          <a:endParaRPr lang="en-US" sz="1900" kern="1200"/>
        </a:p>
      </dsp:txBody>
      <dsp:txXfrm>
        <a:off x="0" y="1384035"/>
        <a:ext cx="6900512" cy="1384035"/>
      </dsp:txXfrm>
    </dsp:sp>
    <dsp:sp modelId="{CA6E0572-A704-478D-952F-97F799AD1DDA}">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6E3A3-962B-447E-AEC4-75BB45512D63}">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i="0" kern="1200" baseline="0"/>
            <a:t>Lawana</a:t>
          </a:r>
          <a:r>
            <a:rPr lang="en-US" sz="1900" b="0" i="0" kern="1200" baseline="0"/>
            <a:t> – 84 years old. North Campus member. Domestic and Financial Abuse. Divorce. No place to go. Found employment and apartment to live. Assisted with rent and down payment. </a:t>
          </a:r>
          <a:endParaRPr lang="en-US" sz="1900" kern="1200"/>
        </a:p>
      </dsp:txBody>
      <dsp:txXfrm>
        <a:off x="0" y="2768070"/>
        <a:ext cx="6900512" cy="1384035"/>
      </dsp:txXfrm>
    </dsp:sp>
    <dsp:sp modelId="{D437DE7F-D899-4CAC-87FB-C23D1076DD59}">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028F-6F11-4708-955F-BEF2330D263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kern="1200" dirty="0"/>
            <a:t>Carolyn</a:t>
          </a:r>
          <a:r>
            <a:rPr lang="en-US" sz="1900" kern="1200" dirty="0"/>
            <a:t> – Apartment burned down. Car was stolen. Needed help to get back on her feet. Job laid her off due to missing work. Providing downpayment to get into new apartment and turn on utilities. </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142F-ED55-2327-21FD-D1041BBFA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FB3CA-D463-8F7C-7DD6-B0221AAEF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5AADC0-5193-6677-CE4A-63FEFD2E031E}"/>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5" name="Footer Placeholder 4">
            <a:extLst>
              <a:ext uri="{FF2B5EF4-FFF2-40B4-BE49-F238E27FC236}">
                <a16:creationId xmlns:a16="http://schemas.microsoft.com/office/drawing/2014/main" id="{DA274735-2A4C-A085-1A68-9910D0BA7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A52B7-132C-91CD-5A74-C5245E27ECF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9436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40CD-D506-F4D0-1308-54B3F1AD0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8BABD-5DA9-0E2A-477A-5E459F857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A13F6-1560-F3D8-BFD6-78A7D55A1798}"/>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5" name="Footer Placeholder 4">
            <a:extLst>
              <a:ext uri="{FF2B5EF4-FFF2-40B4-BE49-F238E27FC236}">
                <a16:creationId xmlns:a16="http://schemas.microsoft.com/office/drawing/2014/main" id="{1C12E44E-796F-CFC4-673E-400031618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D051E-77FF-7DF1-E6C2-5D76084BE71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07271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FBDF4-5033-99BC-A564-8A6CBDE1F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E148FF-F754-480E-5E5F-9E2DE0D4BE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04494-99F7-CA37-6447-121286E51BDD}"/>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5" name="Footer Placeholder 4">
            <a:extLst>
              <a:ext uri="{FF2B5EF4-FFF2-40B4-BE49-F238E27FC236}">
                <a16:creationId xmlns:a16="http://schemas.microsoft.com/office/drawing/2014/main" id="{1B7B9C3B-4076-2B41-39AA-953DBDBDC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72EBA-19F4-F4F5-37D1-E04CB6CEB0E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228216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562BB3-467C-4A45-BF51-EDCFD33E2C0F}"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A5D57-5FCA-4286-A9E8-83374CFF2508}" type="slidenum">
              <a:rPr lang="en-US" smtClean="0"/>
              <a:t>‹#›</a:t>
            </a:fld>
            <a:endParaRPr lang="en-US"/>
          </a:p>
        </p:txBody>
      </p:sp>
    </p:spTree>
    <p:extLst>
      <p:ext uri="{BB962C8B-B14F-4D97-AF65-F5344CB8AC3E}">
        <p14:creationId xmlns:p14="http://schemas.microsoft.com/office/powerpoint/2010/main" val="262912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62BB3-467C-4A45-BF51-EDCFD33E2C0F}"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2275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62BB3-467C-4A45-BF51-EDCFD33E2C0F}"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A5D57-5FCA-4286-A9E8-83374CFF2508}" type="slidenum">
              <a:rPr lang="en-US" smtClean="0"/>
              <a:t>‹#›</a:t>
            </a:fld>
            <a:endParaRPr lang="en-US"/>
          </a:p>
        </p:txBody>
      </p:sp>
      <p:sp>
        <p:nvSpPr>
          <p:cNvPr id="7" name="Graphic 12">
            <a:extLst>
              <a:ext uri="{FF2B5EF4-FFF2-40B4-BE49-F238E27FC236}">
                <a16:creationId xmlns:a16="http://schemas.microsoft.com/office/drawing/2014/main" id="{81D247F3-C286-DE29-D10C-E60E2DF2A8B7}"/>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E3B64A45-AD9F-BA36-DD4E-1435D0DAFC47}"/>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B929D05B-6EAA-B37C-907D-362FE4AA681A}"/>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DBF1E81C-E98E-CE2C-A907-65B36713BE27}"/>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A120D4E0-85F1-9D1A-B71A-36D10E5AB743}"/>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9707274D-BA8B-C03A-EDFF-6A5076EE1ED4}"/>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78336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562BB3-467C-4A45-BF51-EDCFD33E2C0F}"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A5D57-5FCA-4286-A9E8-83374CFF2508}" type="slidenum">
              <a:rPr lang="en-US" smtClean="0"/>
              <a:t>‹#›</a:t>
            </a:fld>
            <a:endParaRPr lang="en-US"/>
          </a:p>
        </p:txBody>
      </p:sp>
      <p:sp>
        <p:nvSpPr>
          <p:cNvPr id="8" name="Graphic 15">
            <a:extLst>
              <a:ext uri="{FF2B5EF4-FFF2-40B4-BE49-F238E27FC236}">
                <a16:creationId xmlns:a16="http://schemas.microsoft.com/office/drawing/2014/main" id="{6B19E1B0-824B-F6D5-84C2-2820817EA1D4}"/>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9" name="Graphic 16">
            <a:extLst>
              <a:ext uri="{FF2B5EF4-FFF2-40B4-BE49-F238E27FC236}">
                <a16:creationId xmlns:a16="http://schemas.microsoft.com/office/drawing/2014/main" id="{29555B59-E4FF-6B41-1277-A1CC22A5382B}"/>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0" name="Graphic 14">
            <a:extLst>
              <a:ext uri="{FF2B5EF4-FFF2-40B4-BE49-F238E27FC236}">
                <a16:creationId xmlns:a16="http://schemas.microsoft.com/office/drawing/2014/main" id="{8359DF31-7DAE-25D7-E4FD-0E02C6FADA2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89631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562BB3-467C-4A45-BF51-EDCFD33E2C0F}"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A5D57-5FCA-4286-A9E8-83374CFF2508}" type="slidenum">
              <a:rPr lang="en-US" smtClean="0"/>
              <a:t>‹#›</a:t>
            </a:fld>
            <a:endParaRPr lang="en-US"/>
          </a:p>
        </p:txBody>
      </p:sp>
      <p:sp>
        <p:nvSpPr>
          <p:cNvPr id="10" name="Graphic 15">
            <a:extLst>
              <a:ext uri="{FF2B5EF4-FFF2-40B4-BE49-F238E27FC236}">
                <a16:creationId xmlns:a16="http://schemas.microsoft.com/office/drawing/2014/main" id="{A8C77CD2-5D2B-100F-3737-C55BC66647BE}"/>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1" name="Graphic 16">
            <a:extLst>
              <a:ext uri="{FF2B5EF4-FFF2-40B4-BE49-F238E27FC236}">
                <a16:creationId xmlns:a16="http://schemas.microsoft.com/office/drawing/2014/main" id="{473E8581-C577-BEBC-0F0B-72AE2C4D55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2" name="Graphic 14">
            <a:extLst>
              <a:ext uri="{FF2B5EF4-FFF2-40B4-BE49-F238E27FC236}">
                <a16:creationId xmlns:a16="http://schemas.microsoft.com/office/drawing/2014/main" id="{1985F708-53E6-D72A-9910-A07A7F7A21D8}"/>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376244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562BB3-467C-4A45-BF51-EDCFD33E2C0F}" type="datetimeFigureOut">
              <a:rPr lang="en-US" smtClean="0"/>
              <a:t>8/6/2024</a:t>
            </a:fld>
            <a:endParaRPr lang="en-US"/>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067601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62BB3-467C-4A45-BF51-EDCFD33E2C0F}" type="datetimeFigureOut">
              <a:rPr lang="en-US" smtClean="0"/>
              <a:t>8/6/2024</a:t>
            </a:fld>
            <a:endParaRPr lang="en-US"/>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587288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562BB3-467C-4A45-BF51-EDCFD33E2C0F}" type="datetimeFigureOut">
              <a:rPr lang="en-US" smtClean="0"/>
              <a:t>8/6/2024</a:t>
            </a:fld>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08972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22FE-70D9-6E27-1CCE-1A4D82C1E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9139-3BA8-11B4-9ACC-5EB5EEB68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5A981-B7D6-F69A-7167-7CA36149F5AD}"/>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5" name="Footer Placeholder 4">
            <a:extLst>
              <a:ext uri="{FF2B5EF4-FFF2-40B4-BE49-F238E27FC236}">
                <a16:creationId xmlns:a16="http://schemas.microsoft.com/office/drawing/2014/main" id="{8086C91A-E3F2-8456-25EF-69D8ADD0D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69350-95A5-7C50-C9E5-0907A101F54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79912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562BB3-467C-4A45-BF51-EDCFD33E2C0F}" type="datetimeFigureOut">
              <a:rPr lang="en-US" smtClean="0"/>
              <a:t>8/6/2024</a:t>
            </a:fld>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779747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84631900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670125279"/>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36345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385353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96F6-7234-3942-5716-3A3200DF0D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F37C5-C0D2-6B13-DFEF-C0D3995D1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8C24E-60F9-0D31-6534-1F836BED2286}"/>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5" name="Footer Placeholder 4">
            <a:extLst>
              <a:ext uri="{FF2B5EF4-FFF2-40B4-BE49-F238E27FC236}">
                <a16:creationId xmlns:a16="http://schemas.microsoft.com/office/drawing/2014/main" id="{C7035CB6-A934-9090-DD3A-342C415C4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F43CA-F2B8-BA20-FEFE-64CE7CCCF87F}"/>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4145474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741E-0073-F351-EEA1-4E83E3B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DA319-0CAC-4B40-BBAE-7920AE4E2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C2B2E-9369-CEAE-F76B-D4E600997266}"/>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5" name="Footer Placeholder 4">
            <a:extLst>
              <a:ext uri="{FF2B5EF4-FFF2-40B4-BE49-F238E27FC236}">
                <a16:creationId xmlns:a16="http://schemas.microsoft.com/office/drawing/2014/main" id="{60AD89D4-7414-7AA3-B034-BC5F77A4F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188B7-6B6A-DEE1-711A-781D2E105175}"/>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1992317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7F5C-34B2-67DC-F08D-B46322D2E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A30E03-A0B8-644A-56E2-441658059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789D56-000A-6207-AB62-2778F899F262}"/>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5" name="Footer Placeholder 4">
            <a:extLst>
              <a:ext uri="{FF2B5EF4-FFF2-40B4-BE49-F238E27FC236}">
                <a16:creationId xmlns:a16="http://schemas.microsoft.com/office/drawing/2014/main" id="{C758CF9C-C493-A43F-9852-EBB85F721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72E07-8FA4-CF42-8FD5-F1CFF2A2AE86}"/>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4006907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1E00-18E9-B631-CA71-A08CF5BE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9368F-DF81-ED10-F021-097C1024A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457F2-39FE-02CF-D651-FF1E90A35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78E15-69B1-4449-146F-78065A9A568B}"/>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6" name="Footer Placeholder 5">
            <a:extLst>
              <a:ext uri="{FF2B5EF4-FFF2-40B4-BE49-F238E27FC236}">
                <a16:creationId xmlns:a16="http://schemas.microsoft.com/office/drawing/2014/main" id="{BAFC9801-D010-45C1-D573-3A3FE60F3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7C88E-AA53-7AC0-1975-FC5A8D600BF6}"/>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1033219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C3C3-86F2-0681-2778-6EA0450E8A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EBAE3B-46B0-A9F5-1691-EEE4300EC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4B334-6DED-9E0D-A6A5-EE08E0A81A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A2DBA-5DCB-36B0-6939-A17C0CE58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75185-66FA-8325-9FB8-461496AB7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CDDAF1-0287-3E04-209F-96BEABFBD897}"/>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8" name="Footer Placeholder 7">
            <a:extLst>
              <a:ext uri="{FF2B5EF4-FFF2-40B4-BE49-F238E27FC236}">
                <a16:creationId xmlns:a16="http://schemas.microsoft.com/office/drawing/2014/main" id="{F005CB9B-3A66-CFED-5B9D-C819996EC8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5096C9-A33E-52F4-D5D0-E5E1713DF1FB}"/>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221840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C000-D84F-BF54-EDCA-247DC428D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DF268-438B-5B35-E3EF-F6B737BFF3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6F748-4A0F-71CE-965C-DDD89CAE379C}"/>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5" name="Footer Placeholder 4">
            <a:extLst>
              <a:ext uri="{FF2B5EF4-FFF2-40B4-BE49-F238E27FC236}">
                <a16:creationId xmlns:a16="http://schemas.microsoft.com/office/drawing/2014/main" id="{4DBECF5D-1CDE-6416-C1B7-7ACDCFD31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26EF7-8CD3-3DE8-CCE1-F02EF95934E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62875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A403-51A8-2CE5-1A9A-3A96D6F6F4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5341BE-68D5-4699-6FD6-2A7F38D6F4FB}"/>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4" name="Footer Placeholder 3">
            <a:extLst>
              <a:ext uri="{FF2B5EF4-FFF2-40B4-BE49-F238E27FC236}">
                <a16:creationId xmlns:a16="http://schemas.microsoft.com/office/drawing/2014/main" id="{FB3C40D2-5C72-C3E5-F596-E869EDD15B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4714C3-6CF7-961B-DBF8-27A3F696C52B}"/>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1738738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CD5A7-6494-2F04-9186-E14912DFBD36}"/>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3" name="Footer Placeholder 2">
            <a:extLst>
              <a:ext uri="{FF2B5EF4-FFF2-40B4-BE49-F238E27FC236}">
                <a16:creationId xmlns:a16="http://schemas.microsoft.com/office/drawing/2014/main" id="{59F3FE49-5A45-772A-1484-5AD4246429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A821F5-6952-ED25-F276-C22E1769110D}"/>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1836811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E46B-CE3A-FEC1-CBC6-7CC0EA10D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412793-274B-5E1F-377E-2FE22ED57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CD641-2995-0E6D-05B1-4DE0F91E5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472C7-AD5A-D7BF-D76D-DA97C3C795D4}"/>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6" name="Footer Placeholder 5">
            <a:extLst>
              <a:ext uri="{FF2B5EF4-FFF2-40B4-BE49-F238E27FC236}">
                <a16:creationId xmlns:a16="http://schemas.microsoft.com/office/drawing/2014/main" id="{961CD58C-A67F-87A2-0720-1E16C8104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83D67-8B12-27F1-E6F3-FD8C400030A4}"/>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3333833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7236-4409-BFBD-CC10-BCA126247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47F69-0E25-D762-583E-A7F8534C1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F7508-CCF5-5B40-348B-E87FF471A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14CE8-98EC-02D0-5D58-9B990DF3BCF3}"/>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6" name="Footer Placeholder 5">
            <a:extLst>
              <a:ext uri="{FF2B5EF4-FFF2-40B4-BE49-F238E27FC236}">
                <a16:creationId xmlns:a16="http://schemas.microsoft.com/office/drawing/2014/main" id="{1ABF4C8D-48E7-E4AC-AF3A-C86EAC54B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7A462-4E5E-AA13-D37E-0F274282D95F}"/>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2435742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E7F0-FE02-858A-042C-8324A222DB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BADC6-AC2C-5C15-8192-D9249CA93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23EEE-5B07-1795-4374-B0099EC4F059}"/>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5" name="Footer Placeholder 4">
            <a:extLst>
              <a:ext uri="{FF2B5EF4-FFF2-40B4-BE49-F238E27FC236}">
                <a16:creationId xmlns:a16="http://schemas.microsoft.com/office/drawing/2014/main" id="{0BAE51F2-19D8-24F6-2FD9-09C68B522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2EE16-FD1F-F88B-6A4A-18EC8167FE3A}"/>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1590743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E32103-FFA3-910B-B299-D7734E240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5504A4-B1F0-D4B6-9202-3FDEC70EA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67805-B2F7-6CA6-EE03-29D6ED80283D}"/>
              </a:ext>
            </a:extLst>
          </p:cNvPr>
          <p:cNvSpPr>
            <a:spLocks noGrp="1"/>
          </p:cNvSpPr>
          <p:nvPr>
            <p:ph type="dt" sz="half" idx="10"/>
          </p:nvPr>
        </p:nvSpPr>
        <p:spPr/>
        <p:txBody>
          <a:bodyPr/>
          <a:lstStyle/>
          <a:p>
            <a:fld id="{00D060F7-66F9-4A2B-B748-6383DE266E90}" type="datetimeFigureOut">
              <a:rPr lang="en-US" smtClean="0"/>
              <a:t>8/6/2024</a:t>
            </a:fld>
            <a:endParaRPr lang="en-US"/>
          </a:p>
        </p:txBody>
      </p:sp>
      <p:sp>
        <p:nvSpPr>
          <p:cNvPr id="5" name="Footer Placeholder 4">
            <a:extLst>
              <a:ext uri="{FF2B5EF4-FFF2-40B4-BE49-F238E27FC236}">
                <a16:creationId xmlns:a16="http://schemas.microsoft.com/office/drawing/2014/main" id="{C8709617-6F53-7D46-1AA1-26AF5CED1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DC34F-2409-119B-C055-7E6C4C26CD6B}"/>
              </a:ext>
            </a:extLst>
          </p:cNvPr>
          <p:cNvSpPr>
            <a:spLocks noGrp="1"/>
          </p:cNvSpPr>
          <p:nvPr>
            <p:ph type="sldNum" sz="quarter" idx="12"/>
          </p:nvPr>
        </p:nvSpPr>
        <p:spPr/>
        <p:txBody>
          <a:bodyPr/>
          <a:lstStyle/>
          <a:p>
            <a:fld id="{D7F30A74-56C8-4513-9122-9783D0DD81D1}" type="slidenum">
              <a:rPr lang="en-US" smtClean="0"/>
              <a:t>‹#›</a:t>
            </a:fld>
            <a:endParaRPr lang="en-US"/>
          </a:p>
        </p:txBody>
      </p:sp>
    </p:spTree>
    <p:extLst>
      <p:ext uri="{BB962C8B-B14F-4D97-AF65-F5344CB8AC3E}">
        <p14:creationId xmlns:p14="http://schemas.microsoft.com/office/powerpoint/2010/main" val="50984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C522-C55C-B1A3-FAD4-3C447E84C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91BB9-F632-271D-2578-88B9224A2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27981-16AF-0DC6-3FB7-EAFB65F25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2CC2BB-3ED6-83DC-C68D-02F7179DABD4}"/>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6" name="Footer Placeholder 5">
            <a:extLst>
              <a:ext uri="{FF2B5EF4-FFF2-40B4-BE49-F238E27FC236}">
                <a16:creationId xmlns:a16="http://schemas.microsoft.com/office/drawing/2014/main" id="{54193D39-0A3F-179F-0287-04E231F35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1F7C6-221E-21EF-64A5-F6E969DC8E93}"/>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607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AD1-86D4-FAEC-0D80-AAEEE4E4C8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A403C4-B8C4-7C72-495E-8CAD961126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F58F1-2CD2-124C-958B-D4D651AAEF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FF013-02A1-CA0C-2885-A3149F803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0BD8B-3561-D2FD-FA4C-4C8C858ED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3436E-16F5-ED91-2D7D-3AA87459048B}"/>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8" name="Footer Placeholder 7">
            <a:extLst>
              <a:ext uri="{FF2B5EF4-FFF2-40B4-BE49-F238E27FC236}">
                <a16:creationId xmlns:a16="http://schemas.microsoft.com/office/drawing/2014/main" id="{C5A265F3-CDF3-E5B2-A335-910B33DE5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B2AC2-ECE7-755C-6A30-1423C5A65825}"/>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211543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E596-3204-D03D-C330-4F07B71BD3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8F131-F433-A1FF-43B9-5AAEE95428DC}"/>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4" name="Footer Placeholder 3">
            <a:extLst>
              <a:ext uri="{FF2B5EF4-FFF2-40B4-BE49-F238E27FC236}">
                <a16:creationId xmlns:a16="http://schemas.microsoft.com/office/drawing/2014/main" id="{D11A3986-1467-C020-BAD3-991968C96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ADC56-8671-BF0F-6469-A5BDEF0B9C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67663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97A06-A815-EFF6-216E-39B7FE4FDA58}"/>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3" name="Footer Placeholder 2">
            <a:extLst>
              <a:ext uri="{FF2B5EF4-FFF2-40B4-BE49-F238E27FC236}">
                <a16:creationId xmlns:a16="http://schemas.microsoft.com/office/drawing/2014/main" id="{9C86C3D4-4178-E871-0472-4233703C2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3791D-50E8-9D32-2FD1-DB4085448AD0}"/>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106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6CE5-6CDF-4DC9-AA4A-597A9A23D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CC21F-08B2-D691-D896-8A0A31615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4F296-E79A-4DB9-B705-ED5FB7302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206E8-5A43-2EC9-3C40-68DCAFB0D356}"/>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6" name="Footer Placeholder 5">
            <a:extLst>
              <a:ext uri="{FF2B5EF4-FFF2-40B4-BE49-F238E27FC236}">
                <a16:creationId xmlns:a16="http://schemas.microsoft.com/office/drawing/2014/main" id="{46E774E6-A58C-975E-AAF4-A2300EE26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389B3-372E-F57C-CF3B-93C6DE975AF9}"/>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149420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F859-0091-634A-07A8-C485645D3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04A82C-751A-FB29-2A70-519E103F11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7E61F5-F5A3-D72B-4315-B7286BEFE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FBF65-1735-6FFE-E335-A505E352B57C}"/>
              </a:ext>
            </a:extLst>
          </p:cNvPr>
          <p:cNvSpPr>
            <a:spLocks noGrp="1"/>
          </p:cNvSpPr>
          <p:nvPr>
            <p:ph type="dt" sz="half" idx="10"/>
          </p:nvPr>
        </p:nvSpPr>
        <p:spPr/>
        <p:txBody>
          <a:bodyPr/>
          <a:lstStyle/>
          <a:p>
            <a:fld id="{4ED612B1-83D1-CA40-A364-D8482A54579C}" type="datetimeFigureOut">
              <a:rPr lang="en-US" smtClean="0"/>
              <a:t>8/6/2024</a:t>
            </a:fld>
            <a:endParaRPr lang="en-US"/>
          </a:p>
        </p:txBody>
      </p:sp>
      <p:sp>
        <p:nvSpPr>
          <p:cNvPr id="6" name="Footer Placeholder 5">
            <a:extLst>
              <a:ext uri="{FF2B5EF4-FFF2-40B4-BE49-F238E27FC236}">
                <a16:creationId xmlns:a16="http://schemas.microsoft.com/office/drawing/2014/main" id="{145C1E67-FFF4-1B79-C17A-99B18D545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17AA1-466C-5AA0-DB6F-0735E03AAD7F}"/>
              </a:ext>
            </a:extLst>
          </p:cNvPr>
          <p:cNvSpPr>
            <a:spLocks noGrp="1"/>
          </p:cNvSpPr>
          <p:nvPr>
            <p:ph type="sldNum" sz="quarter" idx="12"/>
          </p:nvPr>
        </p:nvSpPr>
        <p:spPr/>
        <p:txBody>
          <a:bodyPr/>
          <a:lstStyle/>
          <a:p>
            <a:fld id="{FF450362-16E6-8641-8C37-5AB425431683}" type="slidenum">
              <a:rPr lang="en-US" smtClean="0"/>
              <a:t>‹#›</a:t>
            </a:fld>
            <a:endParaRPr lang="en-US"/>
          </a:p>
        </p:txBody>
      </p:sp>
    </p:spTree>
    <p:extLst>
      <p:ext uri="{BB962C8B-B14F-4D97-AF65-F5344CB8AC3E}">
        <p14:creationId xmlns:p14="http://schemas.microsoft.com/office/powerpoint/2010/main" val="401496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C5B3C-4F89-4D46-6048-7801953E7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36C06-FB1A-AF09-F656-D7FCDB5C5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E47B0-2C18-ADB4-5EBB-FEE7FD546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D612B1-83D1-CA40-A364-D8482A54579C}" type="datetimeFigureOut">
              <a:rPr lang="en-US" smtClean="0"/>
              <a:t>8/6/2024</a:t>
            </a:fld>
            <a:endParaRPr lang="en-US"/>
          </a:p>
        </p:txBody>
      </p:sp>
      <p:sp>
        <p:nvSpPr>
          <p:cNvPr id="5" name="Footer Placeholder 4">
            <a:extLst>
              <a:ext uri="{FF2B5EF4-FFF2-40B4-BE49-F238E27FC236}">
                <a16:creationId xmlns:a16="http://schemas.microsoft.com/office/drawing/2014/main" id="{AB5E3675-F939-739C-DC6D-0D78253EB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8CBA9-3360-D1CF-D77B-91340CD0D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50362-16E6-8641-8C37-5AB425431683}" type="slidenum">
              <a:rPr lang="en-US" smtClean="0"/>
              <a:t>‹#›</a:t>
            </a:fld>
            <a:endParaRPr lang="en-US"/>
          </a:p>
        </p:txBody>
      </p:sp>
    </p:spTree>
    <p:extLst>
      <p:ext uri="{BB962C8B-B14F-4D97-AF65-F5344CB8AC3E}">
        <p14:creationId xmlns:p14="http://schemas.microsoft.com/office/powerpoint/2010/main" val="145597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6378066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25F347-667B-BB42-665A-15556FC17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753D08-92F5-9CED-554C-BD2711BE6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57A72-93D6-4FD8-9DC0-19FB24A5B3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060F7-66F9-4A2B-B748-6383DE266E90}" type="datetimeFigureOut">
              <a:rPr lang="en-US" smtClean="0"/>
              <a:t>8/6/2024</a:t>
            </a:fld>
            <a:endParaRPr lang="en-US"/>
          </a:p>
        </p:txBody>
      </p:sp>
      <p:sp>
        <p:nvSpPr>
          <p:cNvPr id="5" name="Footer Placeholder 4">
            <a:extLst>
              <a:ext uri="{FF2B5EF4-FFF2-40B4-BE49-F238E27FC236}">
                <a16:creationId xmlns:a16="http://schemas.microsoft.com/office/drawing/2014/main" id="{118C1BC4-1AF8-D357-2BA6-FB2E059CD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C22B4E-7D69-4132-B1C4-079883E88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30A74-56C8-4513-9122-9783D0DD81D1}" type="slidenum">
              <a:rPr lang="en-US" smtClean="0"/>
              <a:t>‹#›</a:t>
            </a:fld>
            <a:endParaRPr lang="en-US"/>
          </a:p>
        </p:txBody>
      </p:sp>
    </p:spTree>
    <p:extLst>
      <p:ext uri="{BB962C8B-B14F-4D97-AF65-F5344CB8AC3E}">
        <p14:creationId xmlns:p14="http://schemas.microsoft.com/office/powerpoint/2010/main" val="377327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kelley@prestonwood.or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4.emf"/><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llinhomeless.wixsite.com/cchc" TargetMode="Externa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7E90C-AA91-BE07-6CA9-A608BBBFEF63}"/>
              </a:ext>
            </a:extLst>
          </p:cNvPr>
          <p:cNvSpPr>
            <a:spLocks noGrp="1"/>
          </p:cNvSpPr>
          <p:nvPr>
            <p:ph type="ctrTitle"/>
          </p:nvPr>
        </p:nvSpPr>
        <p:spPr/>
        <p:txBody>
          <a:bodyPr>
            <a:normAutofit/>
          </a:bodyPr>
          <a:lstStyle/>
          <a:p>
            <a:r>
              <a:rPr lang="en-US" sz="7200" dirty="0"/>
              <a:t>Benevolence 101</a:t>
            </a:r>
          </a:p>
        </p:txBody>
      </p:sp>
      <p:sp>
        <p:nvSpPr>
          <p:cNvPr id="5" name="Subtitle 4">
            <a:extLst>
              <a:ext uri="{FF2B5EF4-FFF2-40B4-BE49-F238E27FC236}">
                <a16:creationId xmlns:a16="http://schemas.microsoft.com/office/drawing/2014/main" id="{E1F27404-6C30-E59C-C3D6-E0FC4A6C39B2}"/>
              </a:ext>
            </a:extLst>
          </p:cNvPr>
          <p:cNvSpPr>
            <a:spLocks noGrp="1"/>
          </p:cNvSpPr>
          <p:nvPr>
            <p:ph type="subTitle" idx="1"/>
          </p:nvPr>
        </p:nvSpPr>
        <p:spPr>
          <a:xfrm>
            <a:off x="1524000" y="3602037"/>
            <a:ext cx="9144000" cy="2133599"/>
          </a:xfrm>
        </p:spPr>
        <p:txBody>
          <a:bodyPr>
            <a:normAutofit fontScale="92500" lnSpcReduction="20000"/>
          </a:bodyPr>
          <a:lstStyle/>
          <a:p>
            <a:r>
              <a:rPr lang="en-US" sz="3600" dirty="0">
                <a:solidFill>
                  <a:schemeClr val="accent2">
                    <a:lumMod val="50000"/>
                  </a:schemeClr>
                </a:solidFill>
              </a:rPr>
              <a:t>Meeting Financial Needs in Your Life Group</a:t>
            </a:r>
          </a:p>
          <a:p>
            <a:r>
              <a:rPr lang="en-US" sz="2000" dirty="0"/>
              <a:t>Ron Kelley</a:t>
            </a:r>
          </a:p>
          <a:p>
            <a:r>
              <a:rPr lang="en-US" sz="2000" dirty="0"/>
              <a:t>Prestonwood Foundation </a:t>
            </a:r>
          </a:p>
          <a:p>
            <a:r>
              <a:rPr lang="en-US" sz="2000" dirty="0"/>
              <a:t>prestonwoodfoundation.org</a:t>
            </a:r>
          </a:p>
          <a:p>
            <a:r>
              <a:rPr lang="en-US" sz="2000" dirty="0">
                <a:hlinkClick r:id="rId3"/>
              </a:rPr>
              <a:t>rkelley@prestonwood.org</a:t>
            </a:r>
            <a:endParaRPr lang="en-US" sz="2000" dirty="0"/>
          </a:p>
          <a:p>
            <a:r>
              <a:rPr lang="en-US" sz="2000" dirty="0"/>
              <a:t>972-820-5439</a:t>
            </a:r>
          </a:p>
          <a:p>
            <a:endParaRPr lang="en-US" sz="3600" dirty="0"/>
          </a:p>
          <a:p>
            <a:endParaRPr lang="en-US" sz="3200" dirty="0"/>
          </a:p>
        </p:txBody>
      </p:sp>
    </p:spTree>
    <p:extLst>
      <p:ext uri="{BB962C8B-B14F-4D97-AF65-F5344CB8AC3E}">
        <p14:creationId xmlns:p14="http://schemas.microsoft.com/office/powerpoint/2010/main" val="197050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CFDE0-B9E9-477F-A60C-8399CA8F5B54}"/>
              </a:ext>
            </a:extLst>
          </p:cNvPr>
          <p:cNvSpPr>
            <a:spLocks noGrp="1"/>
          </p:cNvSpPr>
          <p:nvPr>
            <p:ph type="title"/>
          </p:nvPr>
        </p:nvSpPr>
        <p:spPr/>
        <p:txBody>
          <a:bodyPr/>
          <a:lstStyle/>
          <a:p>
            <a:r>
              <a:rPr lang="en-US" b="1" dirty="0">
                <a:latin typeface="+mn-lt"/>
              </a:rPr>
              <a:t>Inflation / Affordable Housing / Utilities </a:t>
            </a:r>
          </a:p>
        </p:txBody>
      </p:sp>
      <p:sp>
        <p:nvSpPr>
          <p:cNvPr id="5" name="Text Placeholder 4">
            <a:extLst>
              <a:ext uri="{FF2B5EF4-FFF2-40B4-BE49-F238E27FC236}">
                <a16:creationId xmlns:a16="http://schemas.microsoft.com/office/drawing/2014/main" id="{AB6E3845-3E11-6D1E-684C-5AC45869478C}"/>
              </a:ext>
            </a:extLst>
          </p:cNvPr>
          <p:cNvSpPr>
            <a:spLocks noGrp="1"/>
          </p:cNvSpPr>
          <p:nvPr>
            <p:ph type="body" idx="1"/>
          </p:nvPr>
        </p:nvSpPr>
        <p:spPr/>
        <p:txBody>
          <a:bodyPr/>
          <a:lstStyle/>
          <a:p>
            <a:r>
              <a:rPr lang="en-US" dirty="0"/>
              <a:t>Average Amount Given Per Applicant </a:t>
            </a:r>
          </a:p>
        </p:txBody>
      </p:sp>
      <p:graphicFrame>
        <p:nvGraphicFramePr>
          <p:cNvPr id="15" name="Content Placeholder 5">
            <a:extLst>
              <a:ext uri="{FF2B5EF4-FFF2-40B4-BE49-F238E27FC236}">
                <a16:creationId xmlns:a16="http://schemas.microsoft.com/office/drawing/2014/main" id="{91DFAAA3-AD86-3517-B5E0-E17A68A9F058}"/>
              </a:ext>
            </a:extLst>
          </p:cNvPr>
          <p:cNvGraphicFramePr>
            <a:graphicFrameLocks noGrp="1"/>
          </p:cNvGraphicFramePr>
          <p:nvPr>
            <p:ph sz="half" idx="2"/>
          </p:nvPr>
        </p:nvGraphicFramePr>
        <p:xfrm>
          <a:off x="839788" y="2584173"/>
          <a:ext cx="5157787" cy="3605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E9426DF5-823A-24F1-D8E4-283E92AEE3A2}"/>
              </a:ext>
            </a:extLst>
          </p:cNvPr>
          <p:cNvSpPr>
            <a:spLocks noGrp="1"/>
          </p:cNvSpPr>
          <p:nvPr>
            <p:ph type="body" sz="quarter" idx="3"/>
          </p:nvPr>
        </p:nvSpPr>
        <p:spPr/>
        <p:txBody>
          <a:bodyPr/>
          <a:lstStyle/>
          <a:p>
            <a:endParaRPr lang="en-US"/>
          </a:p>
        </p:txBody>
      </p:sp>
      <p:pic>
        <p:nvPicPr>
          <p:cNvPr id="9" name="Content Placeholder 8">
            <a:extLst>
              <a:ext uri="{FF2B5EF4-FFF2-40B4-BE49-F238E27FC236}">
                <a16:creationId xmlns:a16="http://schemas.microsoft.com/office/drawing/2014/main" id="{3A34C5CC-75DB-E725-DEE8-C7798B4380EA}"/>
              </a:ext>
            </a:extLst>
          </p:cNvPr>
          <p:cNvPicPr>
            <a:picLocks noGrp="1" noChangeAspect="1"/>
          </p:cNvPicPr>
          <p:nvPr>
            <p:ph sz="quarter" idx="4"/>
          </p:nvPr>
        </p:nvPicPr>
        <p:blipFill>
          <a:blip r:embed="rId7"/>
          <a:stretch>
            <a:fillRect/>
          </a:stretch>
        </p:blipFill>
        <p:spPr>
          <a:xfrm>
            <a:off x="5997575" y="1681163"/>
            <a:ext cx="5298371" cy="4394033"/>
          </a:xfrm>
          <a:prstGeom prst="rect">
            <a:avLst/>
          </a:prstGeom>
        </p:spPr>
      </p:pic>
      <p:cxnSp>
        <p:nvCxnSpPr>
          <p:cNvPr id="11" name="Straight Arrow Connector 10">
            <a:extLst>
              <a:ext uri="{FF2B5EF4-FFF2-40B4-BE49-F238E27FC236}">
                <a16:creationId xmlns:a16="http://schemas.microsoft.com/office/drawing/2014/main" id="{9F6EC624-5FDB-1655-3D56-C17C02C78EF5}"/>
              </a:ext>
            </a:extLst>
          </p:cNvPr>
          <p:cNvCxnSpPr>
            <a:cxnSpLocks/>
          </p:cNvCxnSpPr>
          <p:nvPr/>
        </p:nvCxnSpPr>
        <p:spPr>
          <a:xfrm>
            <a:off x="10766067" y="4158533"/>
            <a:ext cx="0" cy="739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5BABDA5-84F1-E87A-5CC6-7242079899DB}"/>
              </a:ext>
            </a:extLst>
          </p:cNvPr>
          <p:cNvSpPr/>
          <p:nvPr/>
        </p:nvSpPr>
        <p:spPr>
          <a:xfrm>
            <a:off x="6188103" y="4150374"/>
            <a:ext cx="4832403" cy="6365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97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a:xfrm>
            <a:off x="1043631" y="809898"/>
            <a:ext cx="10173010" cy="1554480"/>
          </a:xfrm>
        </p:spPr>
        <p:txBody>
          <a:bodyPr anchor="ctr">
            <a:normAutofit/>
          </a:bodyPr>
          <a:lstStyle/>
          <a:p>
            <a:r>
              <a:rPr lang="en-US" sz="4800" b="1" dirty="0">
                <a:latin typeface="+mn-lt"/>
              </a:rPr>
              <a:t>Three Year Comparison</a:t>
            </a:r>
            <a:br>
              <a:rPr lang="en-US" sz="4800" b="1" dirty="0">
                <a:latin typeface="+mn-lt"/>
              </a:rPr>
            </a:br>
            <a:r>
              <a:rPr lang="en-US" sz="2800" b="1" dirty="0">
                <a:latin typeface="+mn-lt"/>
              </a:rPr>
              <a:t>Prestonwood Dollars Distributed </a:t>
            </a:r>
            <a:endParaRPr lang="en-US" sz="4800" b="1" dirty="0">
              <a:latin typeface="+mn-lt"/>
            </a:endParaRP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492240"/>
            <a:ext cx="2743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1200" b="1" i="0" u="none" strike="noStrike" kern="1200" cap="all" spc="10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11</a:t>
            </a:fld>
            <a:endParaRPr kumimoji="0" lang="en-US" sz="1200" b="1" i="0" u="none" strike="noStrike" kern="1200" cap="all" spc="10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709A0DA2-E530-420B-ACE1-7D645AE7D06B}"/>
              </a:ext>
            </a:extLst>
          </p:cNvPr>
          <p:cNvGraphicFramePr>
            <a:graphicFrameLocks noGrp="1"/>
          </p:cNvGraphicFramePr>
          <p:nvPr>
            <p:ph idx="1"/>
            <p:extLst>
              <p:ext uri="{D42A27DB-BD31-4B8C-83A1-F6EECF244321}">
                <p14:modId xmlns:p14="http://schemas.microsoft.com/office/powerpoint/2010/main" val="2455460303"/>
              </p:ext>
            </p:extLst>
          </p:nvPr>
        </p:nvGraphicFramePr>
        <p:xfrm>
          <a:off x="904602" y="3289976"/>
          <a:ext cx="10378440" cy="2239430"/>
        </p:xfrm>
        <a:graphic>
          <a:graphicData uri="http://schemas.openxmlformats.org/drawingml/2006/table">
            <a:tbl>
              <a:tblPr firstRow="1">
                <a:tableStyleId>{5C22544A-7EE6-4342-B048-85BDC9FD1C3A}</a:tableStyleId>
              </a:tblPr>
              <a:tblGrid>
                <a:gridCol w="2594610">
                  <a:extLst>
                    <a:ext uri="{9D8B030D-6E8A-4147-A177-3AD203B41FA5}">
                      <a16:colId xmlns:a16="http://schemas.microsoft.com/office/drawing/2014/main" val="3715394682"/>
                    </a:ext>
                  </a:extLst>
                </a:gridCol>
                <a:gridCol w="2594610">
                  <a:extLst>
                    <a:ext uri="{9D8B030D-6E8A-4147-A177-3AD203B41FA5}">
                      <a16:colId xmlns:a16="http://schemas.microsoft.com/office/drawing/2014/main" val="4203886316"/>
                    </a:ext>
                  </a:extLst>
                </a:gridCol>
                <a:gridCol w="2594610">
                  <a:extLst>
                    <a:ext uri="{9D8B030D-6E8A-4147-A177-3AD203B41FA5}">
                      <a16:colId xmlns:a16="http://schemas.microsoft.com/office/drawing/2014/main" val="1368357775"/>
                    </a:ext>
                  </a:extLst>
                </a:gridCol>
                <a:gridCol w="2594610">
                  <a:extLst>
                    <a:ext uri="{9D8B030D-6E8A-4147-A177-3AD203B41FA5}">
                      <a16:colId xmlns:a16="http://schemas.microsoft.com/office/drawing/2014/main" val="538162733"/>
                    </a:ext>
                  </a:extLst>
                </a:gridCol>
              </a:tblGrid>
              <a:tr h="279880">
                <a:tc>
                  <a:txBody>
                    <a:bodyPr/>
                    <a:lstStyle/>
                    <a:p>
                      <a:endParaRPr lang="en-US" sz="2200">
                        <a:solidFill>
                          <a:schemeClr val="tx1"/>
                        </a:solidFill>
                      </a:endParaRPr>
                    </a:p>
                  </a:txBody>
                  <a:tcPr marL="112605" marR="112605" marT="56303" marB="5630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200">
                          <a:solidFill>
                            <a:schemeClr val="bg1"/>
                          </a:solidFill>
                        </a:rPr>
                        <a:t>2021</a:t>
                      </a:r>
                    </a:p>
                  </a:txBody>
                  <a:tcPr marL="112605" marR="112605" marT="56303" marB="563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200">
                          <a:solidFill>
                            <a:schemeClr val="bg1"/>
                          </a:solidFill>
                        </a:rPr>
                        <a:t>2022</a:t>
                      </a:r>
                    </a:p>
                  </a:txBody>
                  <a:tcPr marL="112605" marR="112605" marT="56303" marB="563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sz="2200">
                          <a:solidFill>
                            <a:schemeClr val="bg1"/>
                          </a:solidFill>
                        </a:rPr>
                        <a:t>2023</a:t>
                      </a:r>
                    </a:p>
                  </a:txBody>
                  <a:tcPr marL="112605" marR="112605" marT="56303" marB="5630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2729846"/>
                  </a:ext>
                </a:extLst>
              </a:tr>
              <a:tr h="279880">
                <a:tc>
                  <a:txBody>
                    <a:bodyPr/>
                    <a:lstStyle/>
                    <a:p>
                      <a:pPr algn="ctr"/>
                      <a:r>
                        <a:rPr lang="en-US" sz="2000" b="1" dirty="0"/>
                        <a:t>Dollars Distributed  </a:t>
                      </a:r>
                    </a:p>
                  </a:txBody>
                  <a:tcPr marL="112605" marR="112605" marT="56303" marB="56303" anchor="ctr">
                    <a:lnL w="12700" cmpd="sng">
                      <a:noFill/>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a:t>$55,428.26</a:t>
                      </a:r>
                    </a:p>
                  </a:txBody>
                  <a:tcPr marL="112605" marR="112605" marT="56303" marB="56303"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a:t>$79,000.01</a:t>
                      </a:r>
                    </a:p>
                  </a:txBody>
                  <a:tcPr marL="112605" marR="112605" marT="56303" marB="56303"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dirty="0"/>
                        <a:t>$110,419.25</a:t>
                      </a:r>
                    </a:p>
                  </a:txBody>
                  <a:tcPr marL="112605" marR="112605" marT="56303" marB="56303"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5059026"/>
                  </a:ext>
                </a:extLst>
              </a:tr>
              <a:tr h="282301">
                <a:tc>
                  <a:txBody>
                    <a:bodyPr/>
                    <a:lstStyle/>
                    <a:p>
                      <a:pPr algn="ctr"/>
                      <a:endParaRPr lang="en-US" sz="1700" b="1" dirty="0"/>
                    </a:p>
                  </a:txBody>
                  <a:tcPr marL="112605" marR="112605" marT="56303" marB="56303" anchor="ctr">
                    <a:lnR w="6350" cap="flat" cmpd="sng" algn="ctr">
                      <a:solidFill>
                        <a:schemeClr val="accent1"/>
                      </a:solidFill>
                      <a:prstDash val="solid"/>
                      <a:round/>
                      <a:headEnd type="none" w="med" len="med"/>
                      <a:tailEnd type="none" w="med" len="med"/>
                    </a:lnR>
                    <a:lnT w="12700" cmpd="sng">
                      <a:noFill/>
                    </a:lnT>
                    <a:noFill/>
                  </a:tcPr>
                </a:tc>
                <a:tc>
                  <a:txBody>
                    <a:bodyPr/>
                    <a:lstStyle/>
                    <a:p>
                      <a:pPr algn="ctr"/>
                      <a:endParaRPr lang="en-US" sz="2200" dirty="0"/>
                    </a:p>
                  </a:txBody>
                  <a:tcPr marL="112605" marR="112605" marT="56303" marB="56303"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noFill/>
                  </a:tcPr>
                </a:tc>
                <a:tc>
                  <a:txBody>
                    <a:bodyPr/>
                    <a:lstStyle/>
                    <a:p>
                      <a:pPr algn="ctr"/>
                      <a:endParaRPr lang="en-US" sz="2200" dirty="0"/>
                    </a:p>
                  </a:txBody>
                  <a:tcPr marL="112605" marR="112605" marT="56303" marB="56303"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mpd="sng">
                      <a:noFill/>
                    </a:lnT>
                    <a:noFill/>
                  </a:tcPr>
                </a:tc>
                <a:tc>
                  <a:txBody>
                    <a:bodyPr/>
                    <a:lstStyle/>
                    <a:p>
                      <a:pPr algn="ctr"/>
                      <a:endParaRPr lang="en-US" sz="2200" dirty="0"/>
                    </a:p>
                  </a:txBody>
                  <a:tcPr marL="112605" marR="112605" marT="56303" marB="56303"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noFill/>
                  </a:tcPr>
                </a:tc>
                <a:extLst>
                  <a:ext uri="{0D108BD9-81ED-4DB2-BD59-A6C34878D82A}">
                    <a16:rowId xmlns:a16="http://schemas.microsoft.com/office/drawing/2014/main" val="3783722433"/>
                  </a:ext>
                </a:extLst>
              </a:tr>
              <a:tr h="279880">
                <a:tc>
                  <a:txBody>
                    <a:bodyPr/>
                    <a:lstStyle/>
                    <a:p>
                      <a:pPr algn="ctr"/>
                      <a:endParaRPr lang="en-US" sz="1700" b="0" dirty="0"/>
                    </a:p>
                  </a:txBody>
                  <a:tcPr marL="112605" marR="112605" marT="56303" marB="56303" anchor="ctr">
                    <a:lnR w="6350" cap="flat" cmpd="sng" algn="ctr">
                      <a:solidFill>
                        <a:schemeClr val="accent1"/>
                      </a:solidFill>
                      <a:prstDash val="solid"/>
                      <a:round/>
                      <a:headEnd type="none" w="med" len="med"/>
                      <a:tailEnd type="none" w="med" len="med"/>
                    </a:lnR>
                    <a:noFill/>
                  </a:tcPr>
                </a:tc>
                <a:tc>
                  <a:txBody>
                    <a:bodyPr/>
                    <a:lstStyle/>
                    <a:p>
                      <a:pPr algn="ctr"/>
                      <a:endParaRPr lang="en-US" sz="2200" dirty="0"/>
                    </a:p>
                  </a:txBody>
                  <a:tcPr marL="112605" marR="112605" marT="56303" marB="56303"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endParaRPr lang="en-US" sz="2200" dirty="0"/>
                    </a:p>
                  </a:txBody>
                  <a:tcPr marL="112605" marR="112605" marT="56303" marB="56303"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endParaRPr lang="en-US" sz="2200" dirty="0"/>
                    </a:p>
                  </a:txBody>
                  <a:tcPr marL="112605" marR="112605" marT="56303" marB="56303"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extLst>
                  <a:ext uri="{0D108BD9-81ED-4DB2-BD59-A6C34878D82A}">
                    <a16:rowId xmlns:a16="http://schemas.microsoft.com/office/drawing/2014/main" val="1400497281"/>
                  </a:ext>
                </a:extLst>
              </a:tr>
              <a:tr h="305740">
                <a:tc>
                  <a:txBody>
                    <a:bodyPr/>
                    <a:lstStyle/>
                    <a:p>
                      <a:pPr algn="ctr"/>
                      <a:endParaRPr lang="en-US" sz="1700" b="0" dirty="0"/>
                    </a:p>
                  </a:txBody>
                  <a:tcPr marL="112605" marR="112605" marT="56303" marB="56303" anchor="ctr">
                    <a:lnR w="6350" cap="flat" cmpd="sng" algn="ctr">
                      <a:solidFill>
                        <a:schemeClr val="accent1"/>
                      </a:solidFill>
                      <a:prstDash val="solid"/>
                      <a:round/>
                      <a:headEnd type="none" w="med" len="med"/>
                      <a:tailEnd type="none" w="med" len="med"/>
                    </a:lnR>
                    <a:noFill/>
                  </a:tcPr>
                </a:tc>
                <a:tc>
                  <a:txBody>
                    <a:bodyPr/>
                    <a:lstStyle/>
                    <a:p>
                      <a:pPr algn="ctr"/>
                      <a:endParaRPr lang="en-US" sz="2200" dirty="0"/>
                    </a:p>
                  </a:txBody>
                  <a:tcPr marL="112605" marR="112605" marT="56303" marB="56303"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endParaRPr lang="en-US" sz="2200" dirty="0"/>
                    </a:p>
                  </a:txBody>
                  <a:tcPr marL="112605" marR="112605" marT="56303" marB="56303"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endParaRPr lang="en-US" sz="2200" dirty="0"/>
                    </a:p>
                  </a:txBody>
                  <a:tcPr marL="112605" marR="112605" marT="56303" marB="56303"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extLst>
                  <a:ext uri="{0D108BD9-81ED-4DB2-BD59-A6C34878D82A}">
                    <a16:rowId xmlns:a16="http://schemas.microsoft.com/office/drawing/2014/main" val="567824203"/>
                  </a:ext>
                </a:extLst>
              </a:tr>
            </a:tbl>
          </a:graphicData>
        </a:graphic>
      </p:graphicFrame>
    </p:spTree>
    <p:extLst>
      <p:ext uri="{BB962C8B-B14F-4D97-AF65-F5344CB8AC3E}">
        <p14:creationId xmlns:p14="http://schemas.microsoft.com/office/powerpoint/2010/main" val="27782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4FFD19C0-A9A0-158C-B03C-613640E43A50}"/>
              </a:ext>
            </a:extLst>
          </p:cNvPr>
          <p:cNvSpPr>
            <a:spLocks noGrp="1"/>
          </p:cNvSpPr>
          <p:nvPr>
            <p:ph type="title"/>
          </p:nvPr>
        </p:nvSpPr>
        <p:spPr>
          <a:xfrm>
            <a:off x="635000" y="640823"/>
            <a:ext cx="3418659" cy="5583148"/>
          </a:xfrm>
        </p:spPr>
        <p:txBody>
          <a:bodyPr anchor="ctr">
            <a:normAutofit/>
          </a:bodyPr>
          <a:lstStyle/>
          <a:p>
            <a:r>
              <a:rPr lang="en-US" sz="4600" b="1">
                <a:latin typeface="+mn-lt"/>
              </a:rPr>
              <a:t>Some Benevolence Testimonies </a:t>
            </a:r>
          </a:p>
        </p:txBody>
      </p:sp>
      <p:sp>
        <p:nvSpPr>
          <p:cNvPr id="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ontent Placeholder 7">
            <a:extLst>
              <a:ext uri="{FF2B5EF4-FFF2-40B4-BE49-F238E27FC236}">
                <a16:creationId xmlns:a16="http://schemas.microsoft.com/office/drawing/2014/main" id="{4620EEE2-B5CA-DC10-7144-69BA110FFC75}"/>
              </a:ext>
            </a:extLst>
          </p:cNvPr>
          <p:cNvGraphicFramePr>
            <a:graphicFrameLocks noGrp="1"/>
          </p:cNvGraphicFramePr>
          <p:nvPr>
            <p:ph idx="1"/>
            <p:extLst>
              <p:ext uri="{D42A27DB-BD31-4B8C-83A1-F6EECF244321}">
                <p14:modId xmlns:p14="http://schemas.microsoft.com/office/powerpoint/2010/main" val="31144795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38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5E5DF-9AC5-E977-F745-8ED963D80756}"/>
              </a:ext>
            </a:extLst>
          </p:cNvPr>
          <p:cNvSpPr>
            <a:spLocks noGrp="1"/>
          </p:cNvSpPr>
          <p:nvPr>
            <p:ph type="title"/>
          </p:nvPr>
        </p:nvSpPr>
        <p:spPr>
          <a:xfrm>
            <a:off x="581646" y="349664"/>
            <a:ext cx="5845571" cy="1638377"/>
          </a:xfrm>
        </p:spPr>
        <p:txBody>
          <a:bodyPr anchor="b">
            <a:normAutofit/>
          </a:bodyPr>
          <a:lstStyle/>
          <a:p>
            <a:r>
              <a:rPr lang="en-US" sz="4800" b="1">
                <a:latin typeface="+mn-lt"/>
              </a:rPr>
              <a:t>Quick Summary </a:t>
            </a:r>
          </a:p>
        </p:txBody>
      </p:sp>
      <p:sp>
        <p:nvSpPr>
          <p:cNvPr id="3" name="Content Placeholder 2">
            <a:extLst>
              <a:ext uri="{FF2B5EF4-FFF2-40B4-BE49-F238E27FC236}">
                <a16:creationId xmlns:a16="http://schemas.microsoft.com/office/drawing/2014/main" id="{F5FEE741-CD21-30B7-E694-ACBFA91B282D}"/>
              </a:ext>
            </a:extLst>
          </p:cNvPr>
          <p:cNvSpPr>
            <a:spLocks noGrp="1"/>
          </p:cNvSpPr>
          <p:nvPr>
            <p:ph idx="1"/>
          </p:nvPr>
        </p:nvSpPr>
        <p:spPr>
          <a:xfrm>
            <a:off x="587988" y="2146816"/>
            <a:ext cx="6530152" cy="3497527"/>
          </a:xfrm>
        </p:spPr>
        <p:txBody>
          <a:bodyPr anchor="ctr">
            <a:normAutofit lnSpcReduction="10000"/>
          </a:bodyPr>
          <a:lstStyle/>
          <a:p>
            <a:r>
              <a:rPr lang="en-US" sz="2400" dirty="0"/>
              <a:t>Benevolence is provided to:</a:t>
            </a:r>
          </a:p>
          <a:p>
            <a:pPr lvl="1"/>
            <a:r>
              <a:rPr lang="en-US" sz="2000" dirty="0"/>
              <a:t>PBC members </a:t>
            </a:r>
          </a:p>
          <a:p>
            <a:pPr lvl="1"/>
            <a:r>
              <a:rPr lang="en-US" sz="2000" dirty="0"/>
              <a:t>One-Time Assistance - are there exceptions? </a:t>
            </a:r>
          </a:p>
          <a:p>
            <a:pPr lvl="1"/>
            <a:r>
              <a:rPr lang="en-US" sz="2000" dirty="0"/>
              <a:t>If you are an active member in the church, we’re going to work hard to find a solution.</a:t>
            </a:r>
          </a:p>
          <a:p>
            <a:pPr lvl="2"/>
            <a:r>
              <a:rPr lang="en-US" sz="1600" dirty="0"/>
              <a:t>Example: Family Tragedy </a:t>
            </a:r>
          </a:p>
          <a:p>
            <a:pPr lvl="1"/>
            <a:r>
              <a:rPr lang="en-US" sz="2000" dirty="0"/>
              <a:t>If we cannot assist financially, we will provide community resources.</a:t>
            </a:r>
          </a:p>
          <a:p>
            <a:pPr lvl="1"/>
            <a:r>
              <a:rPr lang="en-US" sz="2000" dirty="0"/>
              <a:t>We strongly encourage seeking help to address core issue that caused hardship. </a:t>
            </a:r>
          </a:p>
          <a:p>
            <a:pPr lvl="1"/>
            <a:r>
              <a:rPr lang="en-US" sz="2000" dirty="0"/>
              <a:t>Three Reasons Why God </a:t>
            </a:r>
            <a:r>
              <a:rPr lang="en-US" sz="2000"/>
              <a:t>Created Money?  </a:t>
            </a:r>
            <a:endParaRPr lang="en-US" sz="2000" dirty="0"/>
          </a:p>
        </p:txBody>
      </p:sp>
      <p:sp>
        <p:nvSpPr>
          <p:cNvPr id="39" name="Rectangle 3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tom">
            <a:extLst>
              <a:ext uri="{FF2B5EF4-FFF2-40B4-BE49-F238E27FC236}">
                <a16:creationId xmlns:a16="http://schemas.microsoft.com/office/drawing/2014/main" id="{9B557045-C2D0-AD1B-9362-8DC68032BA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1373" y="1186882"/>
            <a:ext cx="4235516" cy="4235516"/>
          </a:xfrm>
          <a:prstGeom prst="rect">
            <a:avLst/>
          </a:prstGeom>
        </p:spPr>
      </p:pic>
      <p:sp>
        <p:nvSpPr>
          <p:cNvPr id="43" name="Rectangle 4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78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F2F8504F-7F53-17D8-1851-254AFC30B5F4}"/>
              </a:ext>
            </a:extLst>
          </p:cNvPr>
          <p:cNvPicPr>
            <a:picLocks noChangeAspect="1"/>
          </p:cNvPicPr>
          <p:nvPr/>
        </p:nvPicPr>
        <p:blipFill>
          <a:blip r:embed="rId2"/>
          <a:srcRect b="19"/>
          <a:stretch/>
        </p:blipFill>
        <p:spPr>
          <a:xfrm>
            <a:off x="0" y="0"/>
            <a:ext cx="12192000" cy="6858000"/>
          </a:xfrm>
          <a:prstGeom prst="rect">
            <a:avLst/>
          </a:prstGeom>
        </p:spPr>
      </p:pic>
    </p:spTree>
    <p:extLst>
      <p:ext uri="{BB962C8B-B14F-4D97-AF65-F5344CB8AC3E}">
        <p14:creationId xmlns:p14="http://schemas.microsoft.com/office/powerpoint/2010/main" val="370547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9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322DC-4619-7868-BB8D-25E698F1923D}"/>
              </a:ext>
            </a:extLst>
          </p:cNvPr>
          <p:cNvSpPr>
            <a:spLocks noGrp="1"/>
          </p:cNvSpPr>
          <p:nvPr>
            <p:ph type="title"/>
          </p:nvPr>
        </p:nvSpPr>
        <p:spPr>
          <a:xfrm>
            <a:off x="841248" y="334644"/>
            <a:ext cx="10509504" cy="1076914"/>
          </a:xfrm>
        </p:spPr>
        <p:txBody>
          <a:bodyPr vert="horz" lIns="91440" tIns="45720" rIns="91440" bIns="45720" rtlCol="0" anchor="ctr">
            <a:normAutofit/>
          </a:bodyPr>
          <a:lstStyle/>
          <a:p>
            <a:pPr algn="ctr"/>
            <a:r>
              <a:rPr lang="en-US" sz="3400" b="1" kern="1200" dirty="0">
                <a:solidFill>
                  <a:schemeClr val="tx1"/>
                </a:solidFill>
                <a:latin typeface="+mj-lt"/>
                <a:ea typeface="+mj-ea"/>
                <a:cs typeface="+mj-cs"/>
              </a:rPr>
              <a:t>Prestonwood Foundation</a:t>
            </a:r>
            <a:r>
              <a:rPr lang="en-US" sz="3400" kern="1200" dirty="0">
                <a:solidFill>
                  <a:schemeClr val="tx1"/>
                </a:solidFill>
                <a:latin typeface="+mj-lt"/>
                <a:ea typeface="+mj-ea"/>
                <a:cs typeface="+mj-cs"/>
              </a:rPr>
              <a:t> </a:t>
            </a:r>
            <a:br>
              <a:rPr lang="en-US" sz="3400" kern="1200" dirty="0">
                <a:solidFill>
                  <a:schemeClr val="tx1"/>
                </a:solidFill>
                <a:latin typeface="+mj-lt"/>
                <a:ea typeface="+mj-ea"/>
                <a:cs typeface="+mj-cs"/>
              </a:rPr>
            </a:br>
            <a:r>
              <a:rPr lang="en-US" sz="2400" kern="1200" dirty="0">
                <a:solidFill>
                  <a:schemeClr val="accent2">
                    <a:lumMod val="50000"/>
                  </a:schemeClr>
                </a:solidFill>
                <a:latin typeface="+mj-lt"/>
                <a:ea typeface="+mj-ea"/>
                <a:cs typeface="+mj-cs"/>
              </a:rPr>
              <a:t>prestonwoodfoundation.org </a:t>
            </a:r>
            <a:endParaRPr lang="en-US" sz="3400" kern="1200" dirty="0">
              <a:solidFill>
                <a:schemeClr val="accent2">
                  <a:lumMod val="50000"/>
                </a:schemeClr>
              </a:solidFill>
              <a:latin typeface="+mj-lt"/>
              <a:ea typeface="+mj-ea"/>
              <a:cs typeface="+mj-cs"/>
            </a:endParaRP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9388582-45D9-204F-0A40-E377A1BC89DD}"/>
              </a:ext>
            </a:extLst>
          </p:cNvPr>
          <p:cNvSpPr>
            <a:spLocks/>
          </p:cNvSpPr>
          <p:nvPr/>
        </p:nvSpPr>
        <p:spPr>
          <a:xfrm>
            <a:off x="838200" y="1831295"/>
            <a:ext cx="5177094" cy="4347554"/>
          </a:xfrm>
          <a:prstGeom prst="rect">
            <a:avLst/>
          </a:prstGeom>
        </p:spPr>
        <p:txBody>
          <a:bodyPr/>
          <a:lstStyle/>
          <a:p>
            <a:pPr defTabSz="905256">
              <a:lnSpc>
                <a:spcPct val="120000"/>
              </a:lnSpc>
              <a:spcBef>
                <a:spcPts val="990"/>
              </a:spcBef>
              <a:defRPr/>
            </a:pPr>
            <a:r>
              <a:rPr lang="en-US" sz="3168" b="1" kern="1200">
                <a:solidFill>
                  <a:srgbClr val="000000"/>
                </a:solidFill>
                <a:latin typeface="Avenir Next LT Pro"/>
                <a:ea typeface="+mn-ea"/>
                <a:cs typeface="+mn-cs"/>
              </a:rPr>
              <a:t>Servant Ministry </a:t>
            </a:r>
          </a:p>
          <a:p>
            <a:pPr defTabSz="905256">
              <a:lnSpc>
                <a:spcPct val="120000"/>
              </a:lnSpc>
              <a:spcBef>
                <a:spcPts val="990"/>
              </a:spcBef>
              <a:defRPr/>
            </a:pPr>
            <a:r>
              <a:rPr lang="en-US" sz="1980" kern="1200">
                <a:solidFill>
                  <a:srgbClr val="000000"/>
                </a:solidFill>
                <a:latin typeface="Avenir Next LT Pro"/>
                <a:ea typeface="+mn-ea"/>
                <a:cs typeface="+mn-cs"/>
              </a:rPr>
              <a:t>Annual Will Drive </a:t>
            </a:r>
          </a:p>
          <a:p>
            <a:pPr defTabSz="905256">
              <a:lnSpc>
                <a:spcPct val="120000"/>
              </a:lnSpc>
              <a:spcBef>
                <a:spcPts val="990"/>
              </a:spcBef>
              <a:defRPr/>
            </a:pPr>
            <a:r>
              <a:rPr lang="en-US" sz="1980" kern="1200">
                <a:solidFill>
                  <a:srgbClr val="000000"/>
                </a:solidFill>
                <a:latin typeface="Avenir Next LT Pro"/>
                <a:ea typeface="+mn-ea"/>
                <a:cs typeface="+mn-cs"/>
              </a:rPr>
              <a:t>Biblical Financial Guidance </a:t>
            </a:r>
          </a:p>
          <a:p>
            <a:pPr defTabSz="905256">
              <a:lnSpc>
                <a:spcPct val="120000"/>
              </a:lnSpc>
              <a:spcBef>
                <a:spcPts val="990"/>
              </a:spcBef>
              <a:defRPr/>
            </a:pPr>
            <a:r>
              <a:rPr lang="en-US" sz="1980" kern="1200">
                <a:solidFill>
                  <a:srgbClr val="000000"/>
                </a:solidFill>
                <a:latin typeface="Avenir Next LT Pro"/>
                <a:ea typeface="+mn-ea"/>
                <a:cs typeface="+mn-cs"/>
              </a:rPr>
              <a:t>Career Transitions </a:t>
            </a:r>
          </a:p>
          <a:p>
            <a:pPr defTabSz="905256">
              <a:lnSpc>
                <a:spcPct val="120000"/>
              </a:lnSpc>
              <a:spcBef>
                <a:spcPts val="990"/>
              </a:spcBef>
              <a:defRPr/>
            </a:pPr>
            <a:r>
              <a:rPr lang="en-US" sz="1980" kern="1200">
                <a:solidFill>
                  <a:srgbClr val="000000"/>
                </a:solidFill>
                <a:latin typeface="Avenir Next LT Pro"/>
                <a:ea typeface="+mn-ea"/>
                <a:cs typeface="+mn-cs"/>
              </a:rPr>
              <a:t>Church Benevolence </a:t>
            </a:r>
          </a:p>
          <a:p>
            <a:pPr defTabSz="905256">
              <a:lnSpc>
                <a:spcPct val="120000"/>
              </a:lnSpc>
              <a:spcBef>
                <a:spcPts val="990"/>
              </a:spcBef>
              <a:defRPr/>
            </a:pPr>
            <a:r>
              <a:rPr lang="en-US" sz="1980" kern="1200">
                <a:solidFill>
                  <a:srgbClr val="000000"/>
                </a:solidFill>
                <a:latin typeface="Avenir Next LT Pro"/>
                <a:ea typeface="+mn-ea"/>
                <a:cs typeface="+mn-cs"/>
              </a:rPr>
              <a:t>Culture Impact Team</a:t>
            </a:r>
          </a:p>
          <a:p>
            <a:pPr defTabSz="905256">
              <a:lnSpc>
                <a:spcPct val="120000"/>
              </a:lnSpc>
              <a:spcBef>
                <a:spcPts val="990"/>
              </a:spcBef>
              <a:defRPr/>
            </a:pPr>
            <a:r>
              <a:rPr lang="en-US" sz="1980" kern="1200">
                <a:solidFill>
                  <a:srgbClr val="000000"/>
                </a:solidFill>
                <a:latin typeface="Avenir Next LT Pro"/>
                <a:ea typeface="+mn-ea"/>
                <a:cs typeface="+mn-cs"/>
              </a:rPr>
              <a:t>Marketplace Ministry Outreach </a:t>
            </a:r>
          </a:p>
          <a:p>
            <a:pPr defTabSz="905256">
              <a:lnSpc>
                <a:spcPct val="120000"/>
              </a:lnSpc>
              <a:spcBef>
                <a:spcPts val="990"/>
              </a:spcBef>
              <a:defRPr/>
            </a:pPr>
            <a:endParaRPr lang="en-US" sz="3168" b="1" kern="1200">
              <a:solidFill>
                <a:srgbClr val="000000"/>
              </a:solidFill>
              <a:latin typeface="Avenir Next LT Pro"/>
              <a:ea typeface="+mn-ea"/>
              <a:cs typeface="+mn-cs"/>
            </a:endParaRPr>
          </a:p>
          <a:p>
            <a:pPr marL="0" indent="0" algn="ctr">
              <a:buNone/>
            </a:pPr>
            <a:endParaRPr lang="en-US" dirty="0"/>
          </a:p>
        </p:txBody>
      </p:sp>
      <p:sp>
        <p:nvSpPr>
          <p:cNvPr id="3" name="Content Placeholder 2">
            <a:extLst>
              <a:ext uri="{FF2B5EF4-FFF2-40B4-BE49-F238E27FC236}">
                <a16:creationId xmlns:a16="http://schemas.microsoft.com/office/drawing/2014/main" id="{040CE94B-01FA-D61F-6024-BCA331DED6E8}"/>
              </a:ext>
            </a:extLst>
          </p:cNvPr>
          <p:cNvSpPr>
            <a:spLocks/>
          </p:cNvSpPr>
          <p:nvPr/>
        </p:nvSpPr>
        <p:spPr>
          <a:xfrm>
            <a:off x="6167562" y="1831295"/>
            <a:ext cx="5177094" cy="4347554"/>
          </a:xfrm>
          <a:prstGeom prst="rect">
            <a:avLst/>
          </a:prstGeom>
        </p:spPr>
        <p:txBody>
          <a:bodyPr/>
          <a:lstStyle/>
          <a:p>
            <a:pPr defTabSz="905256">
              <a:lnSpc>
                <a:spcPct val="120000"/>
              </a:lnSpc>
              <a:spcBef>
                <a:spcPts val="990"/>
              </a:spcBef>
              <a:defRPr/>
            </a:pPr>
            <a:r>
              <a:rPr lang="en-US" sz="3168" b="1" kern="1200">
                <a:solidFill>
                  <a:srgbClr val="000000"/>
                </a:solidFill>
                <a:latin typeface="Avenir Next LT Pro"/>
                <a:ea typeface="+mn-ea"/>
                <a:cs typeface="+mn-cs"/>
              </a:rPr>
              <a:t>Legacy Giving</a:t>
            </a:r>
          </a:p>
          <a:p>
            <a:pPr defTabSz="905256">
              <a:lnSpc>
                <a:spcPct val="120000"/>
              </a:lnSpc>
              <a:spcBef>
                <a:spcPts val="990"/>
              </a:spcBef>
              <a:defRPr/>
            </a:pPr>
            <a:r>
              <a:rPr lang="en-US" sz="1980" kern="1200">
                <a:solidFill>
                  <a:srgbClr val="000000"/>
                </a:solidFill>
                <a:latin typeface="Avenir Next LT Pro"/>
                <a:ea typeface="+mn-ea"/>
                <a:cs typeface="+mn-cs"/>
              </a:rPr>
              <a:t>Estate Planning</a:t>
            </a:r>
          </a:p>
          <a:p>
            <a:pPr defTabSz="905256">
              <a:lnSpc>
                <a:spcPct val="120000"/>
              </a:lnSpc>
              <a:spcBef>
                <a:spcPts val="990"/>
              </a:spcBef>
              <a:defRPr/>
            </a:pPr>
            <a:r>
              <a:rPr lang="en-US" sz="1980" kern="1200">
                <a:solidFill>
                  <a:srgbClr val="000000"/>
                </a:solidFill>
                <a:latin typeface="Avenir Next LT Pro"/>
                <a:ea typeface="+mn-ea"/>
                <a:cs typeface="+mn-cs"/>
              </a:rPr>
              <a:t>Family Legacy Fund</a:t>
            </a:r>
          </a:p>
          <a:p>
            <a:pPr defTabSz="905256">
              <a:lnSpc>
                <a:spcPct val="120000"/>
              </a:lnSpc>
              <a:spcBef>
                <a:spcPts val="990"/>
              </a:spcBef>
              <a:defRPr/>
            </a:pPr>
            <a:r>
              <a:rPr lang="en-US" sz="1980" kern="1200">
                <a:solidFill>
                  <a:srgbClr val="000000"/>
                </a:solidFill>
                <a:latin typeface="Avenir Next LT Pro"/>
                <a:ea typeface="+mn-ea"/>
                <a:cs typeface="+mn-cs"/>
              </a:rPr>
              <a:t>Weekly Planned Giving e-Newsletter</a:t>
            </a:r>
          </a:p>
          <a:p>
            <a:pPr defTabSz="905256">
              <a:lnSpc>
                <a:spcPct val="120000"/>
              </a:lnSpc>
              <a:spcBef>
                <a:spcPts val="990"/>
              </a:spcBef>
              <a:defRPr/>
            </a:pPr>
            <a:r>
              <a:rPr lang="en-US" sz="1980" kern="1200">
                <a:solidFill>
                  <a:srgbClr val="000000"/>
                </a:solidFill>
                <a:latin typeface="Avenir Next LT Pro"/>
                <a:ea typeface="+mn-ea"/>
                <a:cs typeface="+mn-cs"/>
              </a:rPr>
              <a:t>Resources (Widows Guide, Life Planning Guide, More Than Money Bible Study)</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4" name="Oval 3">
            <a:extLst>
              <a:ext uri="{FF2B5EF4-FFF2-40B4-BE49-F238E27FC236}">
                <a16:creationId xmlns:a16="http://schemas.microsoft.com/office/drawing/2014/main" id="{133BFB5C-2435-2896-4ACF-2786F2488A41}"/>
              </a:ext>
            </a:extLst>
          </p:cNvPr>
          <p:cNvSpPr/>
          <p:nvPr/>
        </p:nvSpPr>
        <p:spPr>
          <a:xfrm>
            <a:off x="838200" y="3976990"/>
            <a:ext cx="2655248" cy="5821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50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06BE17-8E77-151B-2BFC-A9DB2DAA5FF9}"/>
              </a:ext>
            </a:extLst>
          </p:cNvPr>
          <p:cNvSpPr>
            <a:spLocks noGrp="1"/>
          </p:cNvSpPr>
          <p:nvPr>
            <p:ph type="title"/>
          </p:nvPr>
        </p:nvSpPr>
        <p:spPr/>
        <p:txBody>
          <a:bodyPr/>
          <a:lstStyle/>
          <a:p>
            <a:pPr algn="ctr"/>
            <a:r>
              <a:rPr lang="en-US" b="1" dirty="0"/>
              <a:t>Introduction </a:t>
            </a:r>
          </a:p>
        </p:txBody>
      </p:sp>
      <p:sp>
        <p:nvSpPr>
          <p:cNvPr id="7" name="Text Placeholder 6">
            <a:extLst>
              <a:ext uri="{FF2B5EF4-FFF2-40B4-BE49-F238E27FC236}">
                <a16:creationId xmlns:a16="http://schemas.microsoft.com/office/drawing/2014/main" id="{E9388582-45D9-204F-0A40-E377A1BC89DD}"/>
              </a:ext>
            </a:extLst>
          </p:cNvPr>
          <p:cNvSpPr>
            <a:spLocks noGrp="1"/>
          </p:cNvSpPr>
          <p:nvPr>
            <p:ph idx="1"/>
          </p:nvPr>
        </p:nvSpPr>
        <p:spPr/>
        <p:txBody>
          <a:bodyPr>
            <a:normAutofit lnSpcReduction="10000"/>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Prestonwood offers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one-time financial assistance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church members who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qualify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There is an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upward trend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over the past three years for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Benevolence assistance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within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Prestonwood Membership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Benevolence addresses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Financial Hardship – </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unemployment, sickness, family tragedy, etc.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Issues with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affordable housing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increased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utility costs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overall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inflation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have made assistance more expensive.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Local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non-profits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government entities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have all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struggled with funding post-Covid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meet this increased need in our communities.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Another Shift </a:t>
            </a:r>
            <a:r>
              <a:rPr lang="en-US" sz="2000" dirty="0">
                <a:solidFill>
                  <a:prstClr val="black"/>
                </a:solidFill>
                <a:latin typeface="Calibri" panose="020F0502020204030204"/>
                <a:sym typeface="Wingdings" panose="05000000000000000000" pitchFamily="2" charset="2"/>
              </a:rPr>
              <a:t></a:t>
            </a:r>
            <a:r>
              <a:rPr lang="en-US" sz="2000" b="1" dirty="0">
                <a:solidFill>
                  <a:prstClr val="black"/>
                </a:solidFill>
                <a:latin typeface="Calibri" panose="020F0502020204030204"/>
                <a:sym typeface="Wingdings" panose="05000000000000000000" pitchFamily="2" charset="2"/>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Urban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issues have moved to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Suburbs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Prestonwood to assist our members,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Benevolence Budget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increased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help meet these growing needs,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Benevolence Endowment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has also been created.</a:t>
            </a:r>
          </a:p>
          <a:p>
            <a:pPr marL="800100" lvl="1" indent="-342900">
              <a:spcBef>
                <a:spcPts val="1000"/>
              </a:spcBef>
              <a:defRPr/>
            </a:pPr>
            <a:r>
              <a:rPr lang="en-US" sz="2000" dirty="0">
                <a:solidFill>
                  <a:prstClr val="black"/>
                </a:solidFill>
                <a:latin typeface="Calibri" panose="020F0502020204030204"/>
              </a:rPr>
              <a:t>Designated Gift to the Prestonwood Foundation </a:t>
            </a:r>
            <a:r>
              <a:rPr lang="en-US" sz="2000" dirty="0">
                <a:solidFill>
                  <a:prstClr val="black"/>
                </a:solidFill>
                <a:latin typeface="Calibri" panose="020F0502020204030204"/>
                <a:sym typeface="Wingdings" panose="05000000000000000000" pitchFamily="2" charset="2"/>
              </a:rPr>
              <a:t> Benevolence Endowment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2000" dirty="0">
                <a:latin typeface="Calibri" panose="020F0502020204030204" pitchFamily="34" charset="0"/>
                <a:cs typeface="Calibri" panose="020F0502020204030204" pitchFamily="34" charset="0"/>
              </a:rPr>
              <a:t>Comment on </a:t>
            </a:r>
            <a:r>
              <a:rPr lang="en-US" sz="2000" b="1" dirty="0">
                <a:latin typeface="Calibri" panose="020F0502020204030204" pitchFamily="34" charset="0"/>
                <a:cs typeface="Calibri" panose="020F0502020204030204" pitchFamily="34" charset="0"/>
              </a:rPr>
              <a:t>Life Groups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347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ED97BD-E801-4A9F-AAAB-465A40FBD14F}"/>
              </a:ext>
            </a:extLst>
          </p:cNvPr>
          <p:cNvSpPr>
            <a:spLocks noGrp="1"/>
          </p:cNvSpPr>
          <p:nvPr>
            <p:ph type="title"/>
          </p:nvPr>
        </p:nvSpPr>
        <p:spPr>
          <a:xfrm>
            <a:off x="479394" y="1070800"/>
            <a:ext cx="3939688" cy="5583126"/>
          </a:xfrm>
        </p:spPr>
        <p:txBody>
          <a:bodyPr>
            <a:normAutofit/>
          </a:bodyPr>
          <a:lstStyle/>
          <a:p>
            <a:pPr algn="ctr"/>
            <a:r>
              <a:rPr lang="en-US" sz="5400" b="1" dirty="0">
                <a:latin typeface="+mn-lt"/>
              </a:rPr>
              <a:t>Benevolence Process</a:t>
            </a:r>
          </a:p>
        </p:txBody>
      </p:sp>
      <p:cxnSp>
        <p:nvCxnSpPr>
          <p:cNvPr id="30" name="Straight Connector 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C1E1E79-173D-429B-B3BD-DE2C176E3DAA}"/>
              </a:ext>
            </a:extLst>
          </p:cNvPr>
          <p:cNvGraphicFramePr>
            <a:graphicFrameLocks noGrp="1"/>
          </p:cNvGraphicFramePr>
          <p:nvPr>
            <p:ph idx="1"/>
            <p:extLst>
              <p:ext uri="{D42A27DB-BD31-4B8C-83A1-F6EECF244321}">
                <p14:modId xmlns:p14="http://schemas.microsoft.com/office/powerpoint/2010/main" val="91956444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05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6DA75A-DFC2-4AEF-8724-DCEB0DC3C352}"/>
              </a:ext>
            </a:extLst>
          </p:cNvPr>
          <p:cNvSpPr>
            <a:spLocks noGrp="1"/>
          </p:cNvSpPr>
          <p:nvPr>
            <p:ph type="title"/>
          </p:nvPr>
        </p:nvSpPr>
        <p:spPr>
          <a:xfrm>
            <a:off x="479394" y="1070800"/>
            <a:ext cx="3939688" cy="5583126"/>
          </a:xfrm>
        </p:spPr>
        <p:txBody>
          <a:bodyPr>
            <a:normAutofit/>
          </a:bodyPr>
          <a:lstStyle/>
          <a:p>
            <a:pPr algn="ctr"/>
            <a:r>
              <a:rPr lang="en-US" sz="5400" b="1" dirty="0">
                <a:latin typeface="+mn-lt"/>
              </a:rPr>
              <a:t>Parameters to Consider</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EE4643F-0F54-4737-92FA-99C4C904820E}"/>
              </a:ext>
            </a:extLst>
          </p:cNvPr>
          <p:cNvGraphicFramePr>
            <a:graphicFrameLocks noGrp="1"/>
          </p:cNvGraphicFramePr>
          <p:nvPr>
            <p:ph idx="1"/>
            <p:extLst>
              <p:ext uri="{D42A27DB-BD31-4B8C-83A1-F6EECF244321}">
                <p14:modId xmlns:p14="http://schemas.microsoft.com/office/powerpoint/2010/main" val="1434507159"/>
              </p:ext>
            </p:extLst>
          </p:nvPr>
        </p:nvGraphicFramePr>
        <p:xfrm>
          <a:off x="5108535" y="1070801"/>
          <a:ext cx="6245265" cy="541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66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070B0-8F6A-4281-BFD0-56B591B91D4B}"/>
              </a:ext>
            </a:extLst>
          </p:cNvPr>
          <p:cNvSpPr>
            <a:spLocks noGrp="1"/>
          </p:cNvSpPr>
          <p:nvPr>
            <p:ph type="title"/>
          </p:nvPr>
        </p:nvSpPr>
        <p:spPr>
          <a:xfrm>
            <a:off x="5596501" y="489508"/>
            <a:ext cx="5754896" cy="1667569"/>
          </a:xfrm>
        </p:spPr>
        <p:txBody>
          <a:bodyPr anchor="b">
            <a:normAutofit/>
          </a:bodyPr>
          <a:lstStyle/>
          <a:p>
            <a:r>
              <a:rPr lang="en-US" sz="4800" b="1" dirty="0">
                <a:latin typeface="+mn-lt"/>
              </a:rPr>
              <a:t>What Do We Pay? </a:t>
            </a:r>
          </a:p>
        </p:txBody>
      </p:sp>
      <p:pic>
        <p:nvPicPr>
          <p:cNvPr id="7" name="Graphic 6" descr="House">
            <a:extLst>
              <a:ext uri="{FF2B5EF4-FFF2-40B4-BE49-F238E27FC236}">
                <a16:creationId xmlns:a16="http://schemas.microsoft.com/office/drawing/2014/main" id="{5831C51A-3BFC-4943-B0E1-09B9825493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71BF6DDB-D135-4776-914F-C6CBCCDC7AA5}"/>
              </a:ext>
            </a:extLst>
          </p:cNvPr>
          <p:cNvSpPr>
            <a:spLocks noGrp="1"/>
          </p:cNvSpPr>
          <p:nvPr>
            <p:ph idx="1"/>
          </p:nvPr>
        </p:nvSpPr>
        <p:spPr>
          <a:xfrm>
            <a:off x="5284099" y="2233403"/>
            <a:ext cx="6336064" cy="3728858"/>
          </a:xfrm>
        </p:spPr>
        <p:txBody>
          <a:bodyPr anchor="t">
            <a:normAutofit fontScale="92500" lnSpcReduction="20000"/>
          </a:bodyPr>
          <a:lstStyle/>
          <a:p>
            <a:r>
              <a:rPr lang="en-US" sz="2400" dirty="0"/>
              <a:t>Rent / Mortgage</a:t>
            </a:r>
          </a:p>
          <a:p>
            <a:pPr lvl="1"/>
            <a:r>
              <a:rPr lang="en-US" sz="2000" dirty="0"/>
              <a:t>Late Fees? </a:t>
            </a:r>
          </a:p>
          <a:p>
            <a:r>
              <a:rPr lang="en-US" sz="2400" dirty="0"/>
              <a:t>Utilities (water and electric)</a:t>
            </a:r>
          </a:p>
          <a:p>
            <a:r>
              <a:rPr lang="en-US" sz="2400" dirty="0"/>
              <a:t>Car Payment </a:t>
            </a:r>
          </a:p>
          <a:p>
            <a:r>
              <a:rPr lang="en-US" sz="2400" dirty="0"/>
              <a:t>Car Repairs, if it makes sense and reasonable </a:t>
            </a:r>
          </a:p>
          <a:p>
            <a:r>
              <a:rPr lang="en-US" sz="2400" dirty="0"/>
              <a:t>Car Insurance </a:t>
            </a:r>
          </a:p>
          <a:p>
            <a:r>
              <a:rPr lang="en-US" sz="2400" dirty="0"/>
              <a:t>Internet / Phone </a:t>
            </a:r>
          </a:p>
          <a:p>
            <a:endParaRPr lang="en-US" sz="2400" dirty="0"/>
          </a:p>
          <a:p>
            <a:r>
              <a:rPr lang="en-US" sz="2400" dirty="0"/>
              <a:t>We require</a:t>
            </a:r>
            <a:r>
              <a:rPr lang="en-US" sz="2400" b="1" dirty="0"/>
              <a:t> proper documentation </a:t>
            </a:r>
            <a:r>
              <a:rPr lang="en-US" sz="2400" dirty="0"/>
              <a:t>(lease, invoices, current bills) as we pay directly to the vendor via check.</a:t>
            </a:r>
          </a:p>
          <a:p>
            <a:pPr marL="0" indent="0">
              <a:buNone/>
            </a:pPr>
            <a:endParaRPr lang="en-US" sz="1700" dirty="0"/>
          </a:p>
          <a:p>
            <a:endParaRPr lang="en-US" sz="1700" dirty="0"/>
          </a:p>
          <a:p>
            <a:endParaRPr lang="en-US" sz="1700" dirty="0"/>
          </a:p>
          <a:p>
            <a:endParaRPr lang="en-US" sz="1700" dirty="0"/>
          </a:p>
          <a:p>
            <a:endParaRPr lang="en-US" sz="1700" dirty="0"/>
          </a:p>
        </p:txBody>
      </p:sp>
      <p:sp>
        <p:nvSpPr>
          <p:cNvPr id="24" name="Rectangle 2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96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Background pattern&#10;&#10;Description automatically generated">
            <a:extLst>
              <a:ext uri="{FF2B5EF4-FFF2-40B4-BE49-F238E27FC236}">
                <a16:creationId xmlns:a16="http://schemas.microsoft.com/office/drawing/2014/main" id="{4EAA9859-9524-4C66-B35A-58360966E491}"/>
              </a:ext>
            </a:extLst>
          </p:cNvPr>
          <p:cNvPicPr>
            <a:picLocks noChangeAspect="1"/>
          </p:cNvPicPr>
          <p:nvPr/>
        </p:nvPicPr>
        <p:blipFill rotWithShape="1">
          <a:blip r:embed="rId2">
            <a:alphaModFix amt="60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D614AA96-F354-4993-B88E-A072ED9B26A4}"/>
              </a:ext>
            </a:extLst>
          </p:cNvPr>
          <p:cNvSpPr>
            <a:spLocks noGrp="1"/>
          </p:cNvSpPr>
          <p:nvPr>
            <p:ph type="title"/>
          </p:nvPr>
        </p:nvSpPr>
        <p:spPr>
          <a:xfrm>
            <a:off x="838199" y="557189"/>
            <a:ext cx="5155263" cy="5571899"/>
          </a:xfrm>
        </p:spPr>
        <p:txBody>
          <a:bodyPr>
            <a:normAutofit/>
          </a:bodyPr>
          <a:lstStyle/>
          <a:p>
            <a:pPr algn="ctr"/>
            <a:r>
              <a:rPr lang="en-US" b="1" dirty="0">
                <a:solidFill>
                  <a:srgbClr val="FFFFFF"/>
                </a:solidFill>
                <a:latin typeface="+mn-lt"/>
              </a:rPr>
              <a:t>How We Go About Our Business</a:t>
            </a:r>
          </a:p>
        </p:txBody>
      </p:sp>
      <p:graphicFrame>
        <p:nvGraphicFramePr>
          <p:cNvPr id="5" name="Content Placeholder 2">
            <a:extLst>
              <a:ext uri="{FF2B5EF4-FFF2-40B4-BE49-F238E27FC236}">
                <a16:creationId xmlns:a16="http://schemas.microsoft.com/office/drawing/2014/main" id="{2111B2A9-2E55-4E78-85A2-2F304592F34E}"/>
              </a:ext>
            </a:extLst>
          </p:cNvPr>
          <p:cNvGraphicFramePr>
            <a:graphicFrameLocks noGrp="1"/>
          </p:cNvGraphicFramePr>
          <p:nvPr>
            <p:ph idx="1"/>
            <p:extLst>
              <p:ext uri="{D42A27DB-BD31-4B8C-83A1-F6EECF244321}">
                <p14:modId xmlns:p14="http://schemas.microsoft.com/office/powerpoint/2010/main" val="3656752859"/>
              </p:ext>
            </p:extLst>
          </p:nvPr>
        </p:nvGraphicFramePr>
        <p:xfrm>
          <a:off x="6195375" y="557189"/>
          <a:ext cx="5158424" cy="5796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45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038C9D-97E6-1C97-B354-33AF5CE916C8}"/>
              </a:ext>
            </a:extLst>
          </p:cNvPr>
          <p:cNvSpPr>
            <a:spLocks noGrp="1"/>
          </p:cNvSpPr>
          <p:nvPr>
            <p:ph type="title"/>
          </p:nvPr>
        </p:nvSpPr>
        <p:spPr>
          <a:xfrm>
            <a:off x="5297762" y="329184"/>
            <a:ext cx="6251110" cy="1783080"/>
          </a:xfrm>
        </p:spPr>
        <p:txBody>
          <a:bodyPr anchor="b">
            <a:normAutofit/>
          </a:bodyPr>
          <a:lstStyle/>
          <a:p>
            <a:pPr algn="ctr"/>
            <a:r>
              <a:rPr lang="en-US" sz="3800" b="1">
                <a:latin typeface="+mn-lt"/>
              </a:rPr>
              <a:t>How Do We Handle Homeless People Who Come to the Church</a:t>
            </a:r>
            <a:endParaRPr lang="en-US" sz="3800" b="1" dirty="0">
              <a:latin typeface="+mn-lt"/>
            </a:endParaRPr>
          </a:p>
        </p:txBody>
      </p:sp>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144F31-379F-D85A-8F1E-874C126218F9}"/>
              </a:ext>
            </a:extLst>
          </p:cNvPr>
          <p:cNvSpPr>
            <a:spLocks noGrp="1"/>
          </p:cNvSpPr>
          <p:nvPr>
            <p:ph idx="1"/>
          </p:nvPr>
        </p:nvSpPr>
        <p:spPr>
          <a:xfrm>
            <a:off x="5297762" y="2706624"/>
            <a:ext cx="6251110" cy="3483864"/>
          </a:xfrm>
        </p:spPr>
        <p:txBody>
          <a:bodyPr>
            <a:normAutofit/>
          </a:bodyPr>
          <a:lstStyle/>
          <a:p>
            <a:r>
              <a:rPr lang="en-US" sz="2200" dirty="0"/>
              <a:t>We offer them a meal at Main Street if open</a:t>
            </a:r>
          </a:p>
          <a:p>
            <a:r>
              <a:rPr lang="en-US" sz="2200" dirty="0"/>
              <a:t>We offer Prayer and the Gospel </a:t>
            </a:r>
          </a:p>
          <a:p>
            <a:r>
              <a:rPr lang="en-US" sz="2200" dirty="0"/>
              <a:t>We provide list of community resources </a:t>
            </a:r>
          </a:p>
          <a:p>
            <a:pPr lvl="1"/>
            <a:r>
              <a:rPr lang="en-US" sz="1800" dirty="0"/>
              <a:t>Resources most of the time are County based </a:t>
            </a:r>
          </a:p>
          <a:p>
            <a:r>
              <a:rPr lang="en-US" sz="2200" b="1" dirty="0"/>
              <a:t>Homeless Crisis Helpline: 888-411-6802</a:t>
            </a:r>
          </a:p>
          <a:p>
            <a:r>
              <a:rPr lang="en-US" sz="2200" b="1" dirty="0">
                <a:hlinkClick r:id="rId2"/>
              </a:rPr>
              <a:t>https://collinhomeless.wixsite.com/cchc</a:t>
            </a:r>
            <a:r>
              <a:rPr lang="en-US" sz="2200" b="1" dirty="0"/>
              <a:t> for overnight cooling /warming stations </a:t>
            </a:r>
          </a:p>
          <a:p>
            <a:r>
              <a:rPr lang="en-US" sz="2200" b="1" dirty="0"/>
              <a:t>https://www.collincares.org/agency1_list.php</a:t>
            </a:r>
          </a:p>
        </p:txBody>
      </p:sp>
      <p:pic>
        <p:nvPicPr>
          <p:cNvPr id="4" name="Picture 3">
            <a:extLst>
              <a:ext uri="{FF2B5EF4-FFF2-40B4-BE49-F238E27FC236}">
                <a16:creationId xmlns:a16="http://schemas.microsoft.com/office/drawing/2014/main" id="{299665B5-E4F2-DEB2-CF99-7D25434DE1A2}"/>
              </a:ext>
            </a:extLst>
          </p:cNvPr>
          <p:cNvPicPr>
            <a:picLocks noChangeAspect="1"/>
          </p:cNvPicPr>
          <p:nvPr/>
        </p:nvPicPr>
        <p:blipFill>
          <a:blip r:embed="rId3"/>
          <a:stretch>
            <a:fillRect/>
          </a:stretch>
        </p:blipFill>
        <p:spPr>
          <a:xfrm>
            <a:off x="377072" y="1158043"/>
            <a:ext cx="4487159" cy="4541914"/>
          </a:xfrm>
          <a:prstGeom prst="rect">
            <a:avLst/>
          </a:prstGeom>
        </p:spPr>
      </p:pic>
    </p:spTree>
    <p:extLst>
      <p:ext uri="{BB962C8B-B14F-4D97-AF65-F5344CB8AC3E}">
        <p14:creationId xmlns:p14="http://schemas.microsoft.com/office/powerpoint/2010/main" val="418564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120F-E5FC-2C08-3C02-9C938E4CAC55}"/>
              </a:ext>
            </a:extLst>
          </p:cNvPr>
          <p:cNvSpPr>
            <a:spLocks noGrp="1"/>
          </p:cNvSpPr>
          <p:nvPr>
            <p:ph type="title"/>
          </p:nvPr>
        </p:nvSpPr>
        <p:spPr/>
        <p:txBody>
          <a:bodyPr>
            <a:normAutofit/>
          </a:bodyPr>
          <a:lstStyle/>
          <a:p>
            <a:pPr algn="ctr"/>
            <a:r>
              <a:rPr lang="en-US" sz="3200" b="1" dirty="0">
                <a:latin typeface="+mn-lt"/>
              </a:rPr>
              <a:t>https://prestonwood.org/connect/adults/lifegroup-leader-resources/supporting-your-people-2/</a:t>
            </a:r>
          </a:p>
        </p:txBody>
      </p:sp>
      <p:pic>
        <p:nvPicPr>
          <p:cNvPr id="5" name="Content Placeholder 4">
            <a:extLst>
              <a:ext uri="{FF2B5EF4-FFF2-40B4-BE49-F238E27FC236}">
                <a16:creationId xmlns:a16="http://schemas.microsoft.com/office/drawing/2014/main" id="{8D94818A-23AF-C544-DCE4-2D7F35A89628}"/>
              </a:ext>
            </a:extLst>
          </p:cNvPr>
          <p:cNvPicPr>
            <a:picLocks noGrp="1" noChangeAspect="1"/>
          </p:cNvPicPr>
          <p:nvPr>
            <p:ph idx="1"/>
          </p:nvPr>
        </p:nvPicPr>
        <p:blipFill>
          <a:blip r:embed="rId2"/>
          <a:stretch>
            <a:fillRect/>
          </a:stretch>
        </p:blipFill>
        <p:spPr>
          <a:xfrm>
            <a:off x="1147667" y="1844286"/>
            <a:ext cx="8154954" cy="4351338"/>
          </a:xfrm>
        </p:spPr>
      </p:pic>
    </p:spTree>
    <p:extLst>
      <p:ext uri="{BB962C8B-B14F-4D97-AF65-F5344CB8AC3E}">
        <p14:creationId xmlns:p14="http://schemas.microsoft.com/office/powerpoint/2010/main" val="1194379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816</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Aptos</vt:lpstr>
      <vt:lpstr>Aptos Display</vt:lpstr>
      <vt:lpstr>Arial</vt:lpstr>
      <vt:lpstr>Avenir Next LT Pro</vt:lpstr>
      <vt:lpstr>Calibri</vt:lpstr>
      <vt:lpstr>Calibri Light</vt:lpstr>
      <vt:lpstr>Office Theme</vt:lpstr>
      <vt:lpstr>Office 2013 - 2022 Theme</vt:lpstr>
      <vt:lpstr>2_Office Theme</vt:lpstr>
      <vt:lpstr>Benevolence 101</vt:lpstr>
      <vt:lpstr>Prestonwood Foundation  prestonwoodfoundation.org </vt:lpstr>
      <vt:lpstr>Introduction </vt:lpstr>
      <vt:lpstr>Benevolence Process</vt:lpstr>
      <vt:lpstr>Parameters to Consider</vt:lpstr>
      <vt:lpstr>What Do We Pay? </vt:lpstr>
      <vt:lpstr>How We Go About Our Business</vt:lpstr>
      <vt:lpstr>How Do We Handle Homeless People Who Come to the Church</vt:lpstr>
      <vt:lpstr>https://prestonwood.org/connect/adults/lifegroup-leader-resources/supporting-your-people-2/</vt:lpstr>
      <vt:lpstr>Inflation / Affordable Housing / Utilities </vt:lpstr>
      <vt:lpstr>Three Year Comparison Prestonwood Dollars Distributed </vt:lpstr>
      <vt:lpstr>Some Benevolence Testimonies </vt:lpstr>
      <vt:lpstr>Quick Summary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Adkins</dc:creator>
  <cp:lastModifiedBy>Ron Kelley</cp:lastModifiedBy>
  <cp:revision>2</cp:revision>
  <cp:lastPrinted>2024-08-05T18:29:07Z</cp:lastPrinted>
  <dcterms:created xsi:type="dcterms:W3CDTF">2024-07-18T18:48:48Z</dcterms:created>
  <dcterms:modified xsi:type="dcterms:W3CDTF">2024-08-06T21:42:57Z</dcterms:modified>
</cp:coreProperties>
</file>