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7"/>
  </p:normalViewPr>
  <p:slideViewPr>
    <p:cSldViewPr snapToGrid="0" snapToObjects="1">
      <p:cViewPr varScale="1">
        <p:scale>
          <a:sx n="88" d="100"/>
          <a:sy n="88" d="100"/>
        </p:scale>
        <p:origin x="18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E48D1-8A30-A145-983F-862F159EB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B546E9-3E5B-6D47-B302-B751D9883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DCA6E-D937-4C41-86DD-51A12973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4309-AC98-8D4F-946F-EB5176C360F2}" type="datetimeFigureOut">
              <a:rPr lang="en-US" smtClean="0"/>
              <a:t>1/13/22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7A6F9-FD10-8D4D-BBD3-D3975CC18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D0F68-2654-1643-8A01-8BAF2610D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42A7-9F23-1944-A1FB-5D928809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1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66D17-2B13-7343-A043-5F22AFF48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130643-8C1F-514E-A444-5C76063B7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963DA-2EEC-4147-B459-356E81859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4309-AC98-8D4F-946F-EB5176C360F2}" type="datetimeFigureOut">
              <a:rPr lang="en-US" smtClean="0"/>
              <a:t>1/13/22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5A43F-E401-3240-80A3-565282326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741FA-D628-A449-BFEB-81FA12E5E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42A7-9F23-1944-A1FB-5D928809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8F9D99-0E05-1B45-BF97-CE1DA0A64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DA18FB-ACFA-CA46-BB5E-395581836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9EF5E-CD42-ED46-B042-BF7A09053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4309-AC98-8D4F-946F-EB5176C360F2}" type="datetimeFigureOut">
              <a:rPr lang="en-US" smtClean="0"/>
              <a:t>1/13/22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60A9C-44CA-D94E-BCFD-16FF8B3FC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CD89B-2883-1D4E-8432-5238AA3BD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42A7-9F23-1944-A1FB-5D928809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7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37689-3AA3-8146-9FAC-4842D2B22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6D191-147F-0941-ADAA-35528E9D9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99541-A408-E341-8666-E539B4613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4309-AC98-8D4F-946F-EB5176C360F2}" type="datetimeFigureOut">
              <a:rPr lang="en-US" smtClean="0"/>
              <a:t>1/13/22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969F9-5C74-3B41-ACBA-E98E614C3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4F02-03B7-BB42-9994-B358CE186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42A7-9F23-1944-A1FB-5D928809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4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998B8-C966-9546-A90A-2DA456F1E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C4186-E89A-3F40-83AB-0187C339A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6E78C-7EBA-104E-9CD2-370A5824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4309-AC98-8D4F-946F-EB5176C360F2}" type="datetimeFigureOut">
              <a:rPr lang="en-US" smtClean="0"/>
              <a:t>1/13/22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270A2-829D-BF4B-8CA5-71D752CEC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5E5F7-6B39-464F-87A5-8240F9F5E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42A7-9F23-1944-A1FB-5D928809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9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E49E2-0E11-A546-9A6A-36D927CB5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EB08F-A023-9C48-92B6-9BC0BC08A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80A65-BB15-C04A-8904-33CF48F8C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8564C-C483-FD45-955A-2B9AE226C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4309-AC98-8D4F-946F-EB5176C360F2}" type="datetimeFigureOut">
              <a:rPr lang="en-US" smtClean="0"/>
              <a:t>1/13/22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E4C8B-4514-FA4A-8DEF-6F1B76FC7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DEF59-249E-5D44-A778-F130D6A8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42A7-9F23-1944-A1FB-5D928809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8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CAEF4-504D-1840-8201-207AB0C8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06550-22C2-7E4E-BFC5-66A370937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F52C51-D855-8A42-8163-6375A9EA5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EEB65-4246-4E45-9CDD-47F3A76CD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5D503A-27E1-FD43-A589-F8A0F1C4BA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1BEF0E-7744-D643-B858-9A72E463F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4309-AC98-8D4F-946F-EB5176C360F2}" type="datetimeFigureOut">
              <a:rPr lang="en-US" smtClean="0"/>
              <a:t>1/13/22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8A1416-BD6A-D548-B331-1C98D3EBC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0A35A7-A440-3C44-B92F-0B8EF664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42A7-9F23-1944-A1FB-5D928809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8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D3192-5DD5-9A4C-AF91-EBDC8F01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B1EBB3-EF53-F94B-ADE5-8C2E48A19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4309-AC98-8D4F-946F-EB5176C360F2}" type="datetimeFigureOut">
              <a:rPr lang="en-US" smtClean="0"/>
              <a:t>1/13/22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C6CEF-D741-F745-B45C-5D50E363E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35D49-CD68-094C-9B3E-57158086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42A7-9F23-1944-A1FB-5D928809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3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D4CFB8-EA38-1643-A94D-1B506DE3A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4309-AC98-8D4F-946F-EB5176C360F2}" type="datetimeFigureOut">
              <a:rPr lang="en-US" smtClean="0"/>
              <a:t>1/13/22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AF93C4-80BD-4F4A-80A4-B6B45A649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311EF-9028-2D4B-8156-14F5A966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42A7-9F23-1944-A1FB-5D928809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3467F-208E-7446-A69D-4FF7595DF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77380-5006-D84C-8135-BCE7B40E8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BAF53-7BE2-2244-B816-45868A644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0DAAA-89A4-2F4E-B3C2-A8B0353D8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4309-AC98-8D4F-946F-EB5176C360F2}" type="datetimeFigureOut">
              <a:rPr lang="en-US" smtClean="0"/>
              <a:t>1/13/22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F9C91-36DF-4847-A027-DEA442F60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DCA42-997C-F54C-8B4C-FF651FC7A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42A7-9F23-1944-A1FB-5D928809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8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04B09-8CFF-3240-8F04-1536F0CED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3245F-F7DA-F14F-AABD-ED7550C15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2892F-4DB6-8F47-95BC-85129FF66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F7DFD-EACE-1E4F-A9B2-9CAF71A6E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4309-AC98-8D4F-946F-EB5176C360F2}" type="datetimeFigureOut">
              <a:rPr lang="en-US" smtClean="0"/>
              <a:t>1/13/22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FBA29-B0C1-D042-83E5-CC087B192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BB311-4323-5E49-8FEA-03C98589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42A7-9F23-1944-A1FB-5D928809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7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379C40-04FC-414D-B581-D4981FC21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47C43-3E7B-704F-BA02-089F81D9D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E2628-4FDD-3349-B16E-876129277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74309-AC98-8D4F-946F-EB5176C360F2}" type="datetimeFigureOut">
              <a:rPr lang="en-US" smtClean="0"/>
              <a:t>1/13/22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7A6B7-184C-7A48-9538-B0F2E1BF6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5CAB4-61ED-7545-AD58-D7155504B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D42A7-9F23-1944-A1FB-5D928809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1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54BA3-959C-0A4D-9FE6-CA3DA5063B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E7BDA-7052-DC4B-A01E-43DC3F143E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1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46766-CB90-F84E-9F15-0E7B4FA2B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382A4D-96F0-4C44-8BCC-A8BD8B745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16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Mullins</dc:creator>
  <cp:lastModifiedBy>Matt Mullins</cp:lastModifiedBy>
  <cp:revision>1</cp:revision>
  <dcterms:created xsi:type="dcterms:W3CDTF">2022-01-13T23:11:20Z</dcterms:created>
  <dcterms:modified xsi:type="dcterms:W3CDTF">2022-01-13T23:19:07Z</dcterms:modified>
</cp:coreProperties>
</file>